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4843" autoAdjust="0"/>
  </p:normalViewPr>
  <p:slideViewPr>
    <p:cSldViewPr snapToGrid="0" snapToObjects="1" showGuides="1">
      <p:cViewPr varScale="1">
        <p:scale>
          <a:sx n="18" d="100"/>
          <a:sy n="18" d="100"/>
        </p:scale>
        <p:origin x="1404" y="102"/>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11/27/2018</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37"/>
          <p:cNvSpPr/>
          <p:nvPr userDrawn="1"/>
        </p:nvSpPr>
        <p:spPr>
          <a:xfrm rot="10800000">
            <a:off x="0" y="31869601"/>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9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9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0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0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Rectangle 38"/>
          <p:cNvSpPr/>
          <p:nvPr userDrawn="1"/>
        </p:nvSpPr>
        <p:spPr>
          <a:xfrm>
            <a:off x="0" y="-55065"/>
            <a:ext cx="438912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6096" y="4742487"/>
            <a:ext cx="43891200"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userDrawn="1"/>
        </p:nvSpPr>
        <p:spPr>
          <a:xfrm>
            <a:off x="443257" y="5246545"/>
            <a:ext cx="10232681"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1204077" y="5246545"/>
            <a:ext cx="21400788" cy="26736675"/>
          </a:xfrm>
          <a:prstGeom prst="roundRect">
            <a:avLst>
              <a:gd name="adj" fmla="val 888"/>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33133004" y="5246545"/>
            <a:ext cx="10232681" cy="26736675"/>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userDrawn="1"/>
        </p:nvSpPr>
        <p:spPr>
          <a:xfrm>
            <a:off x="44487207" y="31169782"/>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p:cNvSpPr>
            <a:spLocks noGrp="1"/>
          </p:cNvSpPr>
          <p:nvPr>
            <p:ph type="body" sz="quarter" idx="10"/>
          </p:nvPr>
        </p:nvSpPr>
        <p:spPr/>
        <p:txBody>
          <a:bodyPr/>
          <a:lstStyle/>
          <a:p>
            <a:endParaRPr lang="en-US"/>
          </a:p>
        </p:txBody>
      </p:sp>
      <p:sp>
        <p:nvSpPr>
          <p:cNvPr id="37" name="Text Placeholder 36"/>
          <p:cNvSpPr>
            <a:spLocks noGrp="1"/>
          </p:cNvSpPr>
          <p:nvPr>
            <p:ph type="body" sz="quarter" idx="11"/>
          </p:nvPr>
        </p:nvSpPr>
        <p:spPr/>
        <p:txBody>
          <a:bodyPr/>
          <a:lstStyle/>
          <a:p>
            <a:endParaRPr lang="en-US"/>
          </a:p>
        </p:txBody>
      </p:sp>
      <p:sp>
        <p:nvSpPr>
          <p:cNvPr id="38" name="Text Placeholder 37"/>
          <p:cNvSpPr>
            <a:spLocks noGrp="1"/>
          </p:cNvSpPr>
          <p:nvPr>
            <p:ph type="body" sz="quarter" idx="20"/>
          </p:nvPr>
        </p:nvSpPr>
        <p:spPr/>
        <p:txBody>
          <a:bodyPr/>
          <a:lstStyle/>
          <a:p>
            <a:endParaRPr lang="en-US"/>
          </a:p>
        </p:txBody>
      </p:sp>
      <p:sp>
        <p:nvSpPr>
          <p:cNvPr id="39" name="Text Placeholder 38"/>
          <p:cNvSpPr>
            <a:spLocks noGrp="1"/>
          </p:cNvSpPr>
          <p:nvPr>
            <p:ph type="body" sz="quarter" idx="21"/>
          </p:nvPr>
        </p:nvSpPr>
        <p:spPr/>
        <p:txBody>
          <a:bodyPr/>
          <a:lstStyle/>
          <a:p>
            <a:endParaRPr lang="en-US"/>
          </a:p>
        </p:txBody>
      </p:sp>
      <p:sp>
        <p:nvSpPr>
          <p:cNvPr id="40" name="Text Placeholder 39"/>
          <p:cNvSpPr>
            <a:spLocks noGrp="1"/>
          </p:cNvSpPr>
          <p:nvPr>
            <p:ph type="body" sz="quarter" idx="22"/>
          </p:nvPr>
        </p:nvSpPr>
        <p:spPr/>
        <p:txBody>
          <a:bodyPr/>
          <a:lstStyle/>
          <a:p>
            <a:endParaRPr lang="en-US"/>
          </a:p>
        </p:txBody>
      </p:sp>
      <p:sp>
        <p:nvSpPr>
          <p:cNvPr id="41" name="Text Placeholder 40"/>
          <p:cNvSpPr>
            <a:spLocks noGrp="1"/>
          </p:cNvSpPr>
          <p:nvPr>
            <p:ph type="body" sz="quarter" idx="23"/>
          </p:nvPr>
        </p:nvSpPr>
        <p:spPr/>
        <p:txBody>
          <a:bodyPr/>
          <a:lstStyle/>
          <a:p>
            <a:endParaRPr lang="en-US"/>
          </a:p>
        </p:txBody>
      </p:sp>
      <p:sp>
        <p:nvSpPr>
          <p:cNvPr id="42" name="Text Placeholder 41"/>
          <p:cNvSpPr>
            <a:spLocks noGrp="1"/>
          </p:cNvSpPr>
          <p:nvPr>
            <p:ph type="body" sz="quarter" idx="24"/>
          </p:nvPr>
        </p:nvSpPr>
        <p:spPr/>
        <p:txBody>
          <a:bodyPr/>
          <a:lstStyle/>
          <a:p>
            <a:endParaRPr lang="en-US"/>
          </a:p>
        </p:txBody>
      </p:sp>
      <p:sp>
        <p:nvSpPr>
          <p:cNvPr id="43" name="Text Placeholder 42"/>
          <p:cNvSpPr>
            <a:spLocks noGrp="1"/>
          </p:cNvSpPr>
          <p:nvPr>
            <p:ph type="body" sz="quarter" idx="25"/>
          </p:nvPr>
        </p:nvSpPr>
        <p:spPr/>
        <p:txBody>
          <a:bodyPr/>
          <a:lstStyle/>
          <a:p>
            <a:endParaRPr lang="en-US"/>
          </a:p>
        </p:txBody>
      </p:sp>
      <p:sp>
        <p:nvSpPr>
          <p:cNvPr id="44" name="Text Placeholder 43"/>
          <p:cNvSpPr>
            <a:spLocks noGrp="1"/>
          </p:cNvSpPr>
          <p:nvPr>
            <p:ph type="body" sz="quarter" idx="26"/>
          </p:nvPr>
        </p:nvSpPr>
        <p:spPr/>
        <p:txBody>
          <a:bodyPr/>
          <a:lstStyle/>
          <a:p>
            <a:endParaRPr lang="en-US"/>
          </a:p>
        </p:txBody>
      </p:sp>
      <p:sp>
        <p:nvSpPr>
          <p:cNvPr id="45" name="Text Placeholder 44"/>
          <p:cNvSpPr>
            <a:spLocks noGrp="1"/>
          </p:cNvSpPr>
          <p:nvPr>
            <p:ph type="body" sz="quarter" idx="27"/>
          </p:nvPr>
        </p:nvSpPr>
        <p:spPr/>
        <p:txBody>
          <a:bodyPr/>
          <a:lstStyle/>
          <a:p>
            <a:endParaRPr lang="en-US"/>
          </a:p>
        </p:txBody>
      </p:sp>
      <p:sp>
        <p:nvSpPr>
          <p:cNvPr id="46" name="Text Placeholder 45"/>
          <p:cNvSpPr>
            <a:spLocks noGrp="1"/>
          </p:cNvSpPr>
          <p:nvPr>
            <p:ph type="body" sz="quarter" idx="28"/>
          </p:nvPr>
        </p:nvSpPr>
        <p:spPr/>
        <p:txBody>
          <a:bodyPr/>
          <a:lstStyle/>
          <a:p>
            <a:endParaRPr lang="en-US"/>
          </a:p>
        </p:txBody>
      </p:sp>
      <p:sp>
        <p:nvSpPr>
          <p:cNvPr id="47" name="Text Placeholder 46"/>
          <p:cNvSpPr>
            <a:spLocks noGrp="1"/>
          </p:cNvSpPr>
          <p:nvPr>
            <p:ph type="body" sz="quarter" idx="29"/>
          </p:nvPr>
        </p:nvSpPr>
        <p:spPr/>
        <p:txBody>
          <a:bodyPr/>
          <a:lstStyle/>
          <a:p>
            <a:endParaRPr lang="en-US"/>
          </a:p>
        </p:txBody>
      </p:sp>
      <p:sp>
        <p:nvSpPr>
          <p:cNvPr id="48" name="Text Placeholder 47"/>
          <p:cNvSpPr>
            <a:spLocks noGrp="1"/>
          </p:cNvSpPr>
          <p:nvPr>
            <p:ph type="body" sz="quarter" idx="30"/>
          </p:nvPr>
        </p:nvSpPr>
        <p:spPr/>
        <p:txBody>
          <a:bodyPr/>
          <a:lstStyle/>
          <a:p>
            <a:endParaRPr lang="en-US"/>
          </a:p>
        </p:txBody>
      </p:sp>
      <p:sp>
        <p:nvSpPr>
          <p:cNvPr id="49" name="Text Placeholder 48"/>
          <p:cNvSpPr>
            <a:spLocks noGrp="1"/>
          </p:cNvSpPr>
          <p:nvPr>
            <p:ph type="body" sz="quarter" idx="96"/>
          </p:nvPr>
        </p:nvSpPr>
        <p:spPr/>
        <p:txBody>
          <a:bodyPr/>
          <a:lstStyle/>
          <a:p>
            <a:endParaRPr lang="en-US"/>
          </a:p>
        </p:txBody>
      </p:sp>
      <p:sp>
        <p:nvSpPr>
          <p:cNvPr id="50" name="Text Placeholder 49"/>
          <p:cNvSpPr>
            <a:spLocks noGrp="1"/>
          </p:cNvSpPr>
          <p:nvPr>
            <p:ph type="body" sz="quarter" idx="150"/>
          </p:nvPr>
        </p:nvSpPr>
        <p:spPr/>
        <p:txBody>
          <a:bodyPr/>
          <a:lstStyle/>
          <a:p>
            <a:endParaRPr lang="en-US"/>
          </a:p>
        </p:txBody>
      </p:sp>
      <p:sp>
        <p:nvSpPr>
          <p:cNvPr id="51" name="Text Placeholder 50"/>
          <p:cNvSpPr>
            <a:spLocks noGrp="1"/>
          </p:cNvSpPr>
          <p:nvPr>
            <p:ph type="body" sz="quarter" idx="184"/>
          </p:nvPr>
        </p:nvSpPr>
        <p:spPr/>
        <p:txBody>
          <a:bodyPr/>
          <a:lstStyle/>
          <a:p>
            <a:endParaRPr lang="en-US"/>
          </a:p>
        </p:txBody>
      </p:sp>
      <p:sp>
        <p:nvSpPr>
          <p:cNvPr id="52" name="Text Placeholder 51"/>
          <p:cNvSpPr>
            <a:spLocks noGrp="1"/>
          </p:cNvSpPr>
          <p:nvPr>
            <p:ph type="body" sz="quarter" idx="185"/>
          </p:nvPr>
        </p:nvSpPr>
        <p:spPr/>
        <p:txBody>
          <a:bodyPr>
            <a:normAutofit fontScale="92500" lnSpcReduction="10000"/>
          </a:bodyPr>
          <a:lstStyle/>
          <a:p>
            <a:endParaRPr lang="en-US"/>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146</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Stephanie Tatum</cp:lastModifiedBy>
  <cp:revision>34</cp:revision>
  <dcterms:created xsi:type="dcterms:W3CDTF">2012-02-03T23:30:52Z</dcterms:created>
  <dcterms:modified xsi:type="dcterms:W3CDTF">2018-11-27T21:44:47Z</dcterms:modified>
</cp:coreProperties>
</file>