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3"/>
  </p:notesMasterIdLst>
  <p:handoutMasterIdLst>
    <p:handoutMasterId r:id="rId4"/>
  </p:handoutMasterIdLst>
  <p:sldIdLst>
    <p:sldId id="294" r:id="rId2"/>
  </p:sldIdLst>
  <p:sldSz cx="43891200" cy="32918400"/>
  <p:notesSz cx="32462788" cy="43435588"/>
  <p:defaultTextStyle>
    <a:defPPr>
      <a:defRPr lang="en-US"/>
    </a:defPPr>
    <a:lvl1pPr marL="0" algn="l" defTabSz="4388900" rtl="0" eaLnBrk="1" latinLnBrk="0" hangingPunct="1">
      <a:defRPr sz="8600" kern="1200">
        <a:solidFill>
          <a:schemeClr val="tx1"/>
        </a:solidFill>
        <a:latin typeface="+mn-lt"/>
        <a:ea typeface="+mn-ea"/>
        <a:cs typeface="+mn-cs"/>
      </a:defRPr>
    </a:lvl1pPr>
    <a:lvl2pPr marL="2194451" algn="l" defTabSz="4388900" rtl="0" eaLnBrk="1" latinLnBrk="0" hangingPunct="1">
      <a:defRPr sz="8600" kern="1200">
        <a:solidFill>
          <a:schemeClr val="tx1"/>
        </a:solidFill>
        <a:latin typeface="+mn-lt"/>
        <a:ea typeface="+mn-ea"/>
        <a:cs typeface="+mn-cs"/>
      </a:defRPr>
    </a:lvl2pPr>
    <a:lvl3pPr marL="4388900" algn="l" defTabSz="4388900" rtl="0" eaLnBrk="1" latinLnBrk="0" hangingPunct="1">
      <a:defRPr sz="8600" kern="1200">
        <a:solidFill>
          <a:schemeClr val="tx1"/>
        </a:solidFill>
        <a:latin typeface="+mn-lt"/>
        <a:ea typeface="+mn-ea"/>
        <a:cs typeface="+mn-cs"/>
      </a:defRPr>
    </a:lvl3pPr>
    <a:lvl4pPr marL="6583351" algn="l" defTabSz="4388900" rtl="0" eaLnBrk="1" latinLnBrk="0" hangingPunct="1">
      <a:defRPr sz="8600" kern="1200">
        <a:solidFill>
          <a:schemeClr val="tx1"/>
        </a:solidFill>
        <a:latin typeface="+mn-lt"/>
        <a:ea typeface="+mn-ea"/>
        <a:cs typeface="+mn-cs"/>
      </a:defRPr>
    </a:lvl4pPr>
    <a:lvl5pPr marL="8777801" algn="l" defTabSz="4388900" rtl="0" eaLnBrk="1" latinLnBrk="0" hangingPunct="1">
      <a:defRPr sz="8600" kern="1200">
        <a:solidFill>
          <a:schemeClr val="tx1"/>
        </a:solidFill>
        <a:latin typeface="+mn-lt"/>
        <a:ea typeface="+mn-ea"/>
        <a:cs typeface="+mn-cs"/>
      </a:defRPr>
    </a:lvl5pPr>
    <a:lvl6pPr marL="10972252" algn="l" defTabSz="4388900" rtl="0" eaLnBrk="1" latinLnBrk="0" hangingPunct="1">
      <a:defRPr sz="8600" kern="1200">
        <a:solidFill>
          <a:schemeClr val="tx1"/>
        </a:solidFill>
        <a:latin typeface="+mn-lt"/>
        <a:ea typeface="+mn-ea"/>
        <a:cs typeface="+mn-cs"/>
      </a:defRPr>
    </a:lvl6pPr>
    <a:lvl7pPr marL="13166703" algn="l" defTabSz="4388900" rtl="0" eaLnBrk="1" latinLnBrk="0" hangingPunct="1">
      <a:defRPr sz="8600" kern="1200">
        <a:solidFill>
          <a:schemeClr val="tx1"/>
        </a:solidFill>
        <a:latin typeface="+mn-lt"/>
        <a:ea typeface="+mn-ea"/>
        <a:cs typeface="+mn-cs"/>
      </a:defRPr>
    </a:lvl7pPr>
    <a:lvl8pPr marL="15361152" algn="l" defTabSz="4388900" rtl="0" eaLnBrk="1" latinLnBrk="0" hangingPunct="1">
      <a:defRPr sz="8600" kern="1200">
        <a:solidFill>
          <a:schemeClr val="tx1"/>
        </a:solidFill>
        <a:latin typeface="+mn-lt"/>
        <a:ea typeface="+mn-ea"/>
        <a:cs typeface="+mn-cs"/>
      </a:defRPr>
    </a:lvl8pPr>
    <a:lvl9pPr marL="17555603" algn="l" defTabSz="4388900" rtl="0" eaLnBrk="1" latinLnBrk="0" hangingPunct="1">
      <a:defRPr sz="86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18">
          <p15:clr>
            <a:srgbClr val="A4A3A4"/>
          </p15:clr>
        </p15:guide>
        <p15:guide id="2" orient="horz" pos="288">
          <p15:clr>
            <a:srgbClr val="A4A3A4"/>
          </p15:clr>
        </p15:guide>
        <p15:guide id="3" orient="horz" pos="20160">
          <p15:clr>
            <a:srgbClr val="A4A3A4"/>
          </p15:clr>
        </p15:guide>
        <p15:guide id="4" orient="horz">
          <p15:clr>
            <a:srgbClr val="A4A3A4"/>
          </p15:clr>
        </p15:guide>
        <p15:guide id="5" pos="6708">
          <p15:clr>
            <a:srgbClr val="A4A3A4"/>
          </p15:clr>
        </p15:guide>
        <p15:guide id="6" pos="20904">
          <p15:clr>
            <a:srgbClr val="A4A3A4"/>
          </p15:clr>
        </p15:guide>
        <p15:guide id="7" pos="7082">
          <p15:clr>
            <a:srgbClr val="A4A3A4"/>
          </p15:clr>
        </p15:guide>
        <p15:guide id="8" pos="20582">
          <p15:clr>
            <a:srgbClr val="A4A3A4"/>
          </p15:clr>
        </p15:guide>
        <p15:guide id="9" pos="27330">
          <p15:clr>
            <a:srgbClr val="A4A3A4"/>
          </p15:clr>
        </p15:guide>
        <p15:guide id="10" pos="326">
          <p15:clr>
            <a:srgbClr val="A4A3A4"/>
          </p15:clr>
        </p15:guide>
      </p15:sldGuideLst>
    </p:ext>
    <p:ext uri="{2D200454-40CA-4A62-9FC3-DE9A4176ACB9}">
      <p15:notesGuideLst xmlns:p15="http://schemas.microsoft.com/office/powerpoint/2012/main">
        <p15:guide id="1" orient="horz" pos="13681">
          <p15:clr>
            <a:srgbClr val="A4A3A4"/>
          </p15:clr>
        </p15:guide>
        <p15:guide id="2" pos="10225">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KOTOULAS" initials="AK" lastIdx="2" clrIdx="0"/>
  <p:cmAuthor id="1" name="A.KOTOULAS" initials="HELP" lastIdx="1" clrIdx="1"/>
  <p:cmAuthor id="2" name="A.KOTOULAS" initials="HELP - " lastIdx="1" clrIdx="2"/>
  <p:cmAuthor id="3" name="PosterPresentations.com - 510.649.3001" initials="HELP - " lastIdx="1"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3F5FA"/>
    <a:srgbClr val="CDD2DE"/>
    <a:srgbClr val="E3E9E5"/>
    <a:srgbClr val="3B7193"/>
    <a:srgbClr val="2C556E"/>
    <a:srgbClr val="E7E7E5"/>
    <a:srgbClr val="E4E7E8"/>
    <a:srgbClr val="EDE8DF"/>
    <a:srgbClr val="E0E9EC"/>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606" autoAdjust="0"/>
    <p:restoredTop sz="89885" autoAdjust="0"/>
  </p:normalViewPr>
  <p:slideViewPr>
    <p:cSldViewPr snapToGrid="0" snapToObjects="1" showGuides="1">
      <p:cViewPr varScale="1">
        <p:scale>
          <a:sx n="17" d="100"/>
          <a:sy n="17" d="100"/>
        </p:scale>
        <p:origin x="1146" y="54"/>
      </p:cViewPr>
      <p:guideLst>
        <p:guide orient="horz" pos="3318"/>
        <p:guide orient="horz" pos="288"/>
        <p:guide orient="horz" pos="20160"/>
        <p:guide orient="horz"/>
        <p:guide pos="6708"/>
        <p:guide pos="20904"/>
        <p:guide pos="7082"/>
        <p:guide pos="20582"/>
        <p:guide pos="27330"/>
        <p:guide pos="32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showGuides="1">
      <p:cViewPr varScale="1">
        <p:scale>
          <a:sx n="18" d="100"/>
          <a:sy n="18" d="100"/>
        </p:scale>
        <p:origin x="3816" y="120"/>
      </p:cViewPr>
      <p:guideLst>
        <p:guide orient="horz" pos="13681"/>
        <p:guide pos="10225"/>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image" Target="../media/image1.wmf"/><Relationship Id="rId4" Type="http://schemas.openxmlformats.org/officeDocument/2006/relationships/image" Target="../media/image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14066838" cy="21780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18388013" y="0"/>
            <a:ext cx="14066837" cy="2178050"/>
          </a:xfrm>
          <a:prstGeom prst="rect">
            <a:avLst/>
          </a:prstGeom>
        </p:spPr>
        <p:txBody>
          <a:bodyPr vert="horz" lIns="91440" tIns="45720" rIns="91440" bIns="45720" rtlCol="0"/>
          <a:lstStyle>
            <a:lvl1pPr algn="r">
              <a:defRPr sz="1200"/>
            </a:lvl1pPr>
          </a:lstStyle>
          <a:p>
            <a:fld id="{34FF3CAC-1742-4A7E-8260-4A9268DABFD7}" type="datetimeFigureOut">
              <a:rPr lang="en-US" smtClean="0"/>
              <a:t>11/27/2018</a:t>
            </a:fld>
            <a:endParaRPr lang="en-US"/>
          </a:p>
        </p:txBody>
      </p:sp>
      <p:sp>
        <p:nvSpPr>
          <p:cNvPr id="4" name="Footer Placeholder 3"/>
          <p:cNvSpPr>
            <a:spLocks noGrp="1"/>
          </p:cNvSpPr>
          <p:nvPr>
            <p:ph type="ftr" sz="quarter" idx="2"/>
          </p:nvPr>
        </p:nvSpPr>
        <p:spPr>
          <a:xfrm>
            <a:off x="0" y="41257538"/>
            <a:ext cx="14066838" cy="21780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18388013" y="41257538"/>
            <a:ext cx="14066837" cy="2178050"/>
          </a:xfrm>
          <a:prstGeom prst="rect">
            <a:avLst/>
          </a:prstGeom>
        </p:spPr>
        <p:txBody>
          <a:bodyPr vert="horz" lIns="91440" tIns="45720" rIns="91440" bIns="45720" rtlCol="0" anchor="b"/>
          <a:lstStyle>
            <a:lvl1pPr algn="r">
              <a:defRPr sz="1200"/>
            </a:lvl1pPr>
          </a:lstStyle>
          <a:p>
            <a:fld id="{FFB36F1C-463D-4A4B-93AB-CBBD84B2AF3A}" type="slidenum">
              <a:rPr lang="en-US" smtClean="0"/>
              <a:t>‹#›</a:t>
            </a:fld>
            <a:endParaRPr lang="en-US"/>
          </a:p>
        </p:txBody>
      </p:sp>
    </p:spTree>
    <p:extLst>
      <p:ext uri="{BB962C8B-B14F-4D97-AF65-F5344CB8AC3E}">
        <p14:creationId xmlns:p14="http://schemas.microsoft.com/office/powerpoint/2010/main" val="28699907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14067208" cy="2171779"/>
          </a:xfrm>
          <a:prstGeom prst="rect">
            <a:avLst/>
          </a:prstGeom>
        </p:spPr>
        <p:txBody>
          <a:bodyPr vert="horz" lIns="433700" tIns="216850" rIns="433700" bIns="216850" rtlCol="0"/>
          <a:lstStyle>
            <a:lvl1pPr algn="l">
              <a:defRPr sz="5700"/>
            </a:lvl1pPr>
          </a:lstStyle>
          <a:p>
            <a:endParaRPr lang="en-US" dirty="0"/>
          </a:p>
        </p:txBody>
      </p:sp>
      <p:sp>
        <p:nvSpPr>
          <p:cNvPr id="3" name="Date Placeholder 2"/>
          <p:cNvSpPr>
            <a:spLocks noGrp="1"/>
          </p:cNvSpPr>
          <p:nvPr>
            <p:ph type="dt" idx="1"/>
          </p:nvPr>
        </p:nvSpPr>
        <p:spPr>
          <a:xfrm>
            <a:off x="18388068" y="0"/>
            <a:ext cx="14067208" cy="2171779"/>
          </a:xfrm>
          <a:prstGeom prst="rect">
            <a:avLst/>
          </a:prstGeom>
        </p:spPr>
        <p:txBody>
          <a:bodyPr vert="horz" lIns="433700" tIns="216850" rIns="433700" bIns="216850" rtlCol="0"/>
          <a:lstStyle>
            <a:lvl1pPr algn="r">
              <a:defRPr sz="5700"/>
            </a:lvl1pPr>
          </a:lstStyle>
          <a:p>
            <a:fld id="{E6CC2317-6751-4CD4-9995-8782DD78E936}" type="datetimeFigureOut">
              <a:rPr lang="en-US" smtClean="0"/>
              <a:pPr/>
              <a:t>11/27/2018</a:t>
            </a:fld>
            <a:endParaRPr lang="en-US" dirty="0"/>
          </a:p>
        </p:txBody>
      </p:sp>
      <p:sp>
        <p:nvSpPr>
          <p:cNvPr id="4" name="Slide Image Placeholder 3"/>
          <p:cNvSpPr>
            <a:spLocks noGrp="1" noRot="1" noChangeAspect="1"/>
          </p:cNvSpPr>
          <p:nvPr>
            <p:ph type="sldImg" idx="2"/>
          </p:nvPr>
        </p:nvSpPr>
        <p:spPr>
          <a:xfrm>
            <a:off x="5373688" y="3257550"/>
            <a:ext cx="21715412" cy="16287750"/>
          </a:xfrm>
          <a:prstGeom prst="rect">
            <a:avLst/>
          </a:prstGeom>
          <a:noFill/>
          <a:ln w="12700">
            <a:solidFill>
              <a:prstClr val="black"/>
            </a:solidFill>
          </a:ln>
        </p:spPr>
        <p:txBody>
          <a:bodyPr vert="horz" lIns="433700" tIns="216850" rIns="433700" bIns="216850" rtlCol="0" anchor="ctr"/>
          <a:lstStyle/>
          <a:p>
            <a:endParaRPr lang="en-US" dirty="0"/>
          </a:p>
        </p:txBody>
      </p:sp>
      <p:sp>
        <p:nvSpPr>
          <p:cNvPr id="5" name="Notes Placeholder 4"/>
          <p:cNvSpPr>
            <a:spLocks noGrp="1"/>
          </p:cNvSpPr>
          <p:nvPr>
            <p:ph type="body" sz="quarter" idx="3"/>
          </p:nvPr>
        </p:nvSpPr>
        <p:spPr>
          <a:xfrm>
            <a:off x="3246279" y="20631904"/>
            <a:ext cx="25970230" cy="19546015"/>
          </a:xfrm>
          <a:prstGeom prst="rect">
            <a:avLst/>
          </a:prstGeom>
        </p:spPr>
        <p:txBody>
          <a:bodyPr vert="horz" lIns="433700" tIns="216850" rIns="433700" bIns="21685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41256270"/>
            <a:ext cx="14067208" cy="2171779"/>
          </a:xfrm>
          <a:prstGeom prst="rect">
            <a:avLst/>
          </a:prstGeom>
        </p:spPr>
        <p:txBody>
          <a:bodyPr vert="horz" lIns="433700" tIns="216850" rIns="433700" bIns="216850" rtlCol="0" anchor="b"/>
          <a:lstStyle>
            <a:lvl1pPr algn="l">
              <a:defRPr sz="5700"/>
            </a:lvl1pPr>
          </a:lstStyle>
          <a:p>
            <a:endParaRPr lang="en-US" dirty="0"/>
          </a:p>
        </p:txBody>
      </p:sp>
      <p:sp>
        <p:nvSpPr>
          <p:cNvPr id="7" name="Slide Number Placeholder 6"/>
          <p:cNvSpPr>
            <a:spLocks noGrp="1"/>
          </p:cNvSpPr>
          <p:nvPr>
            <p:ph type="sldNum" sz="quarter" idx="5"/>
          </p:nvPr>
        </p:nvSpPr>
        <p:spPr>
          <a:xfrm>
            <a:off x="18388068" y="41256270"/>
            <a:ext cx="14067208" cy="2171779"/>
          </a:xfrm>
          <a:prstGeom prst="rect">
            <a:avLst/>
          </a:prstGeom>
        </p:spPr>
        <p:txBody>
          <a:bodyPr vert="horz" lIns="433700" tIns="216850" rIns="433700" bIns="216850" rtlCol="0" anchor="b"/>
          <a:lstStyle>
            <a:lvl1pPr algn="r">
              <a:defRPr sz="5700"/>
            </a:lvl1pPr>
          </a:lstStyle>
          <a:p>
            <a:fld id="{26A1A87D-CAF7-4BDC-A0D3-C0DBEDE81619}" type="slidenum">
              <a:rPr lang="en-US" smtClean="0"/>
              <a:pPr/>
              <a:t>‹#›</a:t>
            </a:fld>
            <a:endParaRPr lang="en-US" dirty="0"/>
          </a:p>
        </p:txBody>
      </p:sp>
    </p:spTree>
    <p:extLst>
      <p:ext uri="{BB962C8B-B14F-4D97-AF65-F5344CB8AC3E}">
        <p14:creationId xmlns:p14="http://schemas.microsoft.com/office/powerpoint/2010/main" val="1119091248"/>
      </p:ext>
    </p:extLst>
  </p:cSld>
  <p:clrMap bg1="lt1" tx1="dk1" bg2="lt2" tx2="dk2" accent1="accent1" accent2="accent2" accent3="accent3" accent4="accent4" accent5="accent5" accent6="accent6" hlink="hlink" folHlink="folHlink"/>
  <p:notesStyle>
    <a:lvl1pPr marL="0" algn="l" defTabSz="4388900" rtl="0" eaLnBrk="1" latinLnBrk="0" hangingPunct="1">
      <a:defRPr sz="5800" kern="1200">
        <a:solidFill>
          <a:schemeClr val="tx1"/>
        </a:solidFill>
        <a:latin typeface="+mn-lt"/>
        <a:ea typeface="+mn-ea"/>
        <a:cs typeface="+mn-cs"/>
      </a:defRPr>
    </a:lvl1pPr>
    <a:lvl2pPr marL="2194451" algn="l" defTabSz="4388900" rtl="0" eaLnBrk="1" latinLnBrk="0" hangingPunct="1">
      <a:defRPr sz="5800" kern="1200">
        <a:solidFill>
          <a:schemeClr val="tx1"/>
        </a:solidFill>
        <a:latin typeface="+mn-lt"/>
        <a:ea typeface="+mn-ea"/>
        <a:cs typeface="+mn-cs"/>
      </a:defRPr>
    </a:lvl2pPr>
    <a:lvl3pPr marL="4388900" algn="l" defTabSz="4388900" rtl="0" eaLnBrk="1" latinLnBrk="0" hangingPunct="1">
      <a:defRPr sz="5800" kern="1200">
        <a:solidFill>
          <a:schemeClr val="tx1"/>
        </a:solidFill>
        <a:latin typeface="+mn-lt"/>
        <a:ea typeface="+mn-ea"/>
        <a:cs typeface="+mn-cs"/>
      </a:defRPr>
    </a:lvl3pPr>
    <a:lvl4pPr marL="6583351" algn="l" defTabSz="4388900" rtl="0" eaLnBrk="1" latinLnBrk="0" hangingPunct="1">
      <a:defRPr sz="5800" kern="1200">
        <a:solidFill>
          <a:schemeClr val="tx1"/>
        </a:solidFill>
        <a:latin typeface="+mn-lt"/>
        <a:ea typeface="+mn-ea"/>
        <a:cs typeface="+mn-cs"/>
      </a:defRPr>
    </a:lvl4pPr>
    <a:lvl5pPr marL="8777801" algn="l" defTabSz="4388900" rtl="0" eaLnBrk="1" latinLnBrk="0" hangingPunct="1">
      <a:defRPr sz="5800" kern="1200">
        <a:solidFill>
          <a:schemeClr val="tx1"/>
        </a:solidFill>
        <a:latin typeface="+mn-lt"/>
        <a:ea typeface="+mn-ea"/>
        <a:cs typeface="+mn-cs"/>
      </a:defRPr>
    </a:lvl5pPr>
    <a:lvl6pPr marL="10972252" algn="l" defTabSz="4388900" rtl="0" eaLnBrk="1" latinLnBrk="0" hangingPunct="1">
      <a:defRPr sz="5800" kern="1200">
        <a:solidFill>
          <a:schemeClr val="tx1"/>
        </a:solidFill>
        <a:latin typeface="+mn-lt"/>
        <a:ea typeface="+mn-ea"/>
        <a:cs typeface="+mn-cs"/>
      </a:defRPr>
    </a:lvl6pPr>
    <a:lvl7pPr marL="13166703" algn="l" defTabSz="4388900" rtl="0" eaLnBrk="1" latinLnBrk="0" hangingPunct="1">
      <a:defRPr sz="5800" kern="1200">
        <a:solidFill>
          <a:schemeClr val="tx1"/>
        </a:solidFill>
        <a:latin typeface="+mn-lt"/>
        <a:ea typeface="+mn-ea"/>
        <a:cs typeface="+mn-cs"/>
      </a:defRPr>
    </a:lvl7pPr>
    <a:lvl8pPr marL="15361152" algn="l" defTabSz="4388900" rtl="0" eaLnBrk="1" latinLnBrk="0" hangingPunct="1">
      <a:defRPr sz="5800" kern="1200">
        <a:solidFill>
          <a:schemeClr val="tx1"/>
        </a:solidFill>
        <a:latin typeface="+mn-lt"/>
        <a:ea typeface="+mn-ea"/>
        <a:cs typeface="+mn-cs"/>
      </a:defRPr>
    </a:lvl8pPr>
    <a:lvl9pPr marL="17555603" algn="l" defTabSz="4388900" rtl="0" eaLnBrk="1" latinLnBrk="0" hangingPunct="1">
      <a:defRPr sz="58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6A1A87D-CAF7-4BDC-A0D3-C0DBEDE81619}" type="slidenum">
              <a:rPr lang="en-US" smtClean="0"/>
              <a:pPr/>
              <a:t>1</a:t>
            </a:fld>
            <a:endParaRPr lang="en-US" dirty="0"/>
          </a:p>
        </p:txBody>
      </p:sp>
    </p:spTree>
    <p:extLst>
      <p:ext uri="{BB962C8B-B14F-4D97-AF65-F5344CB8AC3E}">
        <p14:creationId xmlns:p14="http://schemas.microsoft.com/office/powerpoint/2010/main" val="34975132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tandard 4 columns">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527049" y="6021370"/>
            <a:ext cx="10196513"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anose="02020603050405020304" pitchFamily="18" charset="0"/>
                <a:cs typeface="Times New Roman" panose="02020603050405020304"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6" name="Text Placeholder 5"/>
          <p:cNvSpPr>
            <a:spLocks noGrp="1"/>
          </p:cNvSpPr>
          <p:nvPr>
            <p:ph type="body" sz="quarter" idx="11" hasCustomPrompt="1"/>
          </p:nvPr>
        </p:nvSpPr>
        <p:spPr>
          <a:xfrm>
            <a:off x="527049" y="5267325"/>
            <a:ext cx="10196513"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edit) INTRODUCTION or ABSTRACT</a:t>
            </a:r>
            <a:endParaRPr lang="en-US" dirty="0"/>
          </a:p>
        </p:txBody>
      </p:sp>
      <p:sp>
        <p:nvSpPr>
          <p:cNvPr id="20" name="Text Placeholder 5"/>
          <p:cNvSpPr>
            <a:spLocks noGrp="1"/>
          </p:cNvSpPr>
          <p:nvPr>
            <p:ph type="body" sz="quarter" idx="20" hasCustomPrompt="1"/>
          </p:nvPr>
        </p:nvSpPr>
        <p:spPr>
          <a:xfrm>
            <a:off x="517525" y="14197507"/>
            <a:ext cx="10210799"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edit)  OBJECTIVES</a:t>
            </a:r>
            <a:endParaRPr lang="en-US" dirty="0"/>
          </a:p>
        </p:txBody>
      </p:sp>
      <p:sp>
        <p:nvSpPr>
          <p:cNvPr id="21" name="Text Placeholder 3"/>
          <p:cNvSpPr>
            <a:spLocks noGrp="1"/>
          </p:cNvSpPr>
          <p:nvPr>
            <p:ph type="body" sz="quarter" idx="21" hasCustomPrompt="1"/>
          </p:nvPr>
        </p:nvSpPr>
        <p:spPr>
          <a:xfrm>
            <a:off x="11252201" y="6021371"/>
            <a:ext cx="21421724"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anose="02020603050405020304" pitchFamily="18" charset="0"/>
                <a:cs typeface="Times New Roman" panose="02020603050405020304"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22" name="Text Placeholder 5"/>
          <p:cNvSpPr>
            <a:spLocks noGrp="1"/>
          </p:cNvSpPr>
          <p:nvPr>
            <p:ph type="body" sz="quarter" idx="22" hasCustomPrompt="1"/>
          </p:nvPr>
        </p:nvSpPr>
        <p:spPr>
          <a:xfrm>
            <a:off x="11242675" y="5267326"/>
            <a:ext cx="21431250"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edit)  MATERIALS &amp; METHODS</a:t>
            </a:r>
            <a:endParaRPr lang="en-US" dirty="0"/>
          </a:p>
        </p:txBody>
      </p:sp>
      <p:sp>
        <p:nvSpPr>
          <p:cNvPr id="23" name="Text Placeholder 3"/>
          <p:cNvSpPr>
            <a:spLocks noGrp="1"/>
          </p:cNvSpPr>
          <p:nvPr>
            <p:ph type="body" sz="quarter" idx="23" hasCustomPrompt="1"/>
          </p:nvPr>
        </p:nvSpPr>
        <p:spPr>
          <a:xfrm>
            <a:off x="11252201" y="20505756"/>
            <a:ext cx="21421724"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anose="02020603050405020304" pitchFamily="18" charset="0"/>
                <a:cs typeface="Times New Roman" panose="02020603050405020304"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24" name="Text Placeholder 5"/>
          <p:cNvSpPr>
            <a:spLocks noGrp="1"/>
          </p:cNvSpPr>
          <p:nvPr>
            <p:ph type="body" sz="quarter" idx="24" hasCustomPrompt="1"/>
          </p:nvPr>
        </p:nvSpPr>
        <p:spPr>
          <a:xfrm>
            <a:off x="11252201" y="19751711"/>
            <a:ext cx="21421724"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edit)  RESULTS</a:t>
            </a:r>
            <a:endParaRPr lang="en-US" dirty="0"/>
          </a:p>
        </p:txBody>
      </p:sp>
      <p:sp>
        <p:nvSpPr>
          <p:cNvPr id="25" name="Text Placeholder 5"/>
          <p:cNvSpPr>
            <a:spLocks noGrp="1"/>
          </p:cNvSpPr>
          <p:nvPr>
            <p:ph type="body" sz="quarter" idx="25" hasCustomPrompt="1"/>
          </p:nvPr>
        </p:nvSpPr>
        <p:spPr>
          <a:xfrm>
            <a:off x="33185100" y="5267325"/>
            <a:ext cx="10201275"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edit)  CONCLUSIONS</a:t>
            </a:r>
            <a:endParaRPr lang="en-US" dirty="0"/>
          </a:p>
        </p:txBody>
      </p:sp>
      <p:sp>
        <p:nvSpPr>
          <p:cNvPr id="26" name="Text Placeholder 3"/>
          <p:cNvSpPr>
            <a:spLocks noGrp="1"/>
          </p:cNvSpPr>
          <p:nvPr>
            <p:ph type="body" sz="quarter" idx="26" hasCustomPrompt="1"/>
          </p:nvPr>
        </p:nvSpPr>
        <p:spPr>
          <a:xfrm>
            <a:off x="33185099" y="6021370"/>
            <a:ext cx="10201275"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anose="02020603050405020304" pitchFamily="18" charset="0"/>
                <a:cs typeface="Times New Roman" panose="02020603050405020304"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27" name="Text Placeholder 5"/>
          <p:cNvSpPr>
            <a:spLocks noGrp="1"/>
          </p:cNvSpPr>
          <p:nvPr>
            <p:ph type="body" sz="quarter" idx="27" hasCustomPrompt="1"/>
          </p:nvPr>
        </p:nvSpPr>
        <p:spPr>
          <a:xfrm>
            <a:off x="33185098" y="14257357"/>
            <a:ext cx="10201275"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edit)  REFERENCES</a:t>
            </a:r>
            <a:endParaRPr lang="en-US" dirty="0"/>
          </a:p>
        </p:txBody>
      </p:sp>
      <p:sp>
        <p:nvSpPr>
          <p:cNvPr id="28" name="Text Placeholder 3"/>
          <p:cNvSpPr>
            <a:spLocks noGrp="1"/>
          </p:cNvSpPr>
          <p:nvPr>
            <p:ph type="body" sz="quarter" idx="28" hasCustomPrompt="1"/>
          </p:nvPr>
        </p:nvSpPr>
        <p:spPr>
          <a:xfrm>
            <a:off x="33185097" y="15011402"/>
            <a:ext cx="10201275"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anose="02020603050405020304" pitchFamily="18" charset="0"/>
                <a:cs typeface="Times New Roman" panose="02020603050405020304"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29" name="Text Placeholder 5"/>
          <p:cNvSpPr>
            <a:spLocks noGrp="1"/>
          </p:cNvSpPr>
          <p:nvPr>
            <p:ph type="body" sz="quarter" idx="29" hasCustomPrompt="1"/>
          </p:nvPr>
        </p:nvSpPr>
        <p:spPr>
          <a:xfrm>
            <a:off x="33185095" y="25679401"/>
            <a:ext cx="10201275"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edit)  ACKNOWLEDGEMENTS or  CONTACT</a:t>
            </a:r>
            <a:endParaRPr lang="en-US" dirty="0"/>
          </a:p>
        </p:txBody>
      </p:sp>
      <p:sp>
        <p:nvSpPr>
          <p:cNvPr id="30" name="Text Placeholder 3"/>
          <p:cNvSpPr>
            <a:spLocks noGrp="1"/>
          </p:cNvSpPr>
          <p:nvPr>
            <p:ph type="body" sz="quarter" idx="30" hasCustomPrompt="1"/>
          </p:nvPr>
        </p:nvSpPr>
        <p:spPr>
          <a:xfrm>
            <a:off x="33185096" y="26433446"/>
            <a:ext cx="10201275"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anose="02020603050405020304" pitchFamily="18" charset="0"/>
                <a:cs typeface="Times New Roman" panose="02020603050405020304"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60" name="Text Placeholder 3"/>
          <p:cNvSpPr>
            <a:spLocks noGrp="1"/>
          </p:cNvSpPr>
          <p:nvPr>
            <p:ph type="body" sz="quarter" idx="96" hasCustomPrompt="1"/>
          </p:nvPr>
        </p:nvSpPr>
        <p:spPr>
          <a:xfrm>
            <a:off x="527049" y="14951552"/>
            <a:ext cx="10201275"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anose="02020603050405020304" pitchFamily="18" charset="0"/>
                <a:cs typeface="Times New Roman" panose="02020603050405020304"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77" name="Text Placeholder 76"/>
          <p:cNvSpPr>
            <a:spLocks noGrp="1"/>
          </p:cNvSpPr>
          <p:nvPr>
            <p:ph type="body" sz="quarter" idx="150" hasCustomPrompt="1"/>
          </p:nvPr>
        </p:nvSpPr>
        <p:spPr>
          <a:xfrm>
            <a:off x="11224245" y="1785731"/>
            <a:ext cx="21421724" cy="1280160"/>
          </a:xfrm>
          <a:prstGeom prst="rect">
            <a:avLst/>
          </a:prstGeom>
        </p:spPr>
        <p:txBody>
          <a:bodyPr>
            <a:normAutofit/>
          </a:bodyPr>
          <a:lstStyle>
            <a:lvl1pPr marL="0" indent="0" algn="ctr">
              <a:buFontTx/>
              <a:buNone/>
              <a:defRPr sz="6600">
                <a:solidFill>
                  <a:schemeClr val="accent5">
                    <a:lumMod val="50000"/>
                  </a:schemeClr>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authors</a:t>
            </a:r>
            <a:endParaRPr lang="en-US" dirty="0"/>
          </a:p>
        </p:txBody>
      </p:sp>
      <p:sp>
        <p:nvSpPr>
          <p:cNvPr id="47" name="Text Placeholder 76"/>
          <p:cNvSpPr>
            <a:spLocks noGrp="1"/>
          </p:cNvSpPr>
          <p:nvPr>
            <p:ph type="body" sz="quarter" idx="184" hasCustomPrompt="1"/>
          </p:nvPr>
        </p:nvSpPr>
        <p:spPr>
          <a:xfrm>
            <a:off x="11224245" y="3117452"/>
            <a:ext cx="21421724" cy="1163782"/>
          </a:xfrm>
          <a:prstGeom prst="rect">
            <a:avLst/>
          </a:prstGeom>
        </p:spPr>
        <p:txBody>
          <a:bodyPr>
            <a:normAutofit/>
          </a:bodyPr>
          <a:lstStyle>
            <a:lvl1pPr marL="0" indent="0" algn="ctr">
              <a:buFontTx/>
              <a:buNone/>
              <a:defRPr sz="5400">
                <a:solidFill>
                  <a:schemeClr val="accent5">
                    <a:lumMod val="50000"/>
                  </a:schemeClr>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affiliations</a:t>
            </a:r>
            <a:endParaRPr lang="en-US" dirty="0"/>
          </a:p>
        </p:txBody>
      </p:sp>
      <p:sp>
        <p:nvSpPr>
          <p:cNvPr id="48" name="Text Placeholder 76"/>
          <p:cNvSpPr>
            <a:spLocks noGrp="1"/>
          </p:cNvSpPr>
          <p:nvPr>
            <p:ph type="body" sz="quarter" idx="185" hasCustomPrompt="1"/>
          </p:nvPr>
        </p:nvSpPr>
        <p:spPr>
          <a:xfrm>
            <a:off x="11224245" y="417443"/>
            <a:ext cx="21421724" cy="1280160"/>
          </a:xfrm>
          <a:prstGeom prst="rect">
            <a:avLst/>
          </a:prstGeom>
        </p:spPr>
        <p:txBody>
          <a:bodyPr>
            <a:normAutofit/>
          </a:bodyPr>
          <a:lstStyle>
            <a:lvl1pPr marL="0" indent="0" algn="ctr">
              <a:buFontTx/>
              <a:buNone/>
              <a:defRPr sz="8800" b="1">
                <a:solidFill>
                  <a:schemeClr val="accent5">
                    <a:lumMod val="50000"/>
                  </a:schemeClr>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title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oleObject" Target="../embeddings/oleObject1.bin"/><Relationship Id="rId13" Type="http://schemas.openxmlformats.org/officeDocument/2006/relationships/image" Target="../media/image3.wmf"/><Relationship Id="rId18" Type="http://schemas.openxmlformats.org/officeDocument/2006/relationships/image" Target="../media/image10.jpeg"/><Relationship Id="rId3" Type="http://schemas.openxmlformats.org/officeDocument/2006/relationships/vmlDrawing" Target="../drawings/vmlDrawing1.vml"/><Relationship Id="rId7" Type="http://schemas.openxmlformats.org/officeDocument/2006/relationships/image" Target="../media/image8.png"/><Relationship Id="rId12" Type="http://schemas.openxmlformats.org/officeDocument/2006/relationships/oleObject" Target="../embeddings/oleObject3.bin"/><Relationship Id="rId17" Type="http://schemas.openxmlformats.org/officeDocument/2006/relationships/hyperlink" Target="http://www.facebook.com/pages/PosterPresentationscom/217914411419?v=app_4949752878&amp;ref=ts" TargetMode="External"/><Relationship Id="rId2" Type="http://schemas.openxmlformats.org/officeDocument/2006/relationships/theme" Target="../theme/theme1.xml"/><Relationship Id="rId16" Type="http://schemas.openxmlformats.org/officeDocument/2006/relationships/image" Target="../media/image4.wmf"/><Relationship Id="rId1" Type="http://schemas.openxmlformats.org/officeDocument/2006/relationships/slideLayout" Target="../slideLayouts/slideLayout1.xml"/><Relationship Id="rId6" Type="http://schemas.openxmlformats.org/officeDocument/2006/relationships/image" Target="../media/image7.png"/><Relationship Id="rId11" Type="http://schemas.openxmlformats.org/officeDocument/2006/relationships/image" Target="../media/image2.wmf"/><Relationship Id="rId5" Type="http://schemas.openxmlformats.org/officeDocument/2006/relationships/image" Target="../media/image6.png"/><Relationship Id="rId15" Type="http://schemas.openxmlformats.org/officeDocument/2006/relationships/oleObject" Target="../embeddings/oleObject4.bin"/><Relationship Id="rId10" Type="http://schemas.openxmlformats.org/officeDocument/2006/relationships/oleObject" Target="../embeddings/oleObject2.bin"/><Relationship Id="rId4" Type="http://schemas.openxmlformats.org/officeDocument/2006/relationships/image" Target="../media/image5.png"/><Relationship Id="rId9" Type="http://schemas.openxmlformats.org/officeDocument/2006/relationships/image" Target="../media/image1.wmf"/><Relationship Id="rId14" Type="http://schemas.openxmlformats.org/officeDocument/2006/relationships/image" Target="../media/image9.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37" name="Group 36"/>
          <p:cNvGrpSpPr/>
          <p:nvPr userDrawn="1"/>
        </p:nvGrpSpPr>
        <p:grpSpPr>
          <a:xfrm>
            <a:off x="-11225189" y="-1"/>
            <a:ext cx="11018865" cy="32918401"/>
            <a:chOff x="-11225189" y="-1"/>
            <a:chExt cx="11018865" cy="32918401"/>
          </a:xfrm>
        </p:grpSpPr>
        <p:sp>
          <p:nvSpPr>
            <p:cNvPr id="48" name="Rectangle 47"/>
            <p:cNvSpPr/>
            <p:nvPr/>
          </p:nvSpPr>
          <p:spPr>
            <a:xfrm>
              <a:off x="-11216136" y="-1"/>
              <a:ext cx="11009812" cy="32918401"/>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marL="0" marR="0" indent="0" algn="ctr" defTabSz="1518341" rtl="0" eaLnBrk="1" fontAlgn="auto" latinLnBrk="0" hangingPunct="1">
                <a:lnSpc>
                  <a:spcPct val="100000"/>
                </a:lnSpc>
                <a:spcBef>
                  <a:spcPts val="0"/>
                </a:spcBef>
                <a:spcAft>
                  <a:spcPts val="0"/>
                </a:spcAft>
                <a:buClrTx/>
                <a:buSzTx/>
                <a:buFontTx/>
                <a:buNone/>
                <a:tabLst/>
                <a:defRPr/>
              </a:pPr>
              <a:r>
                <a:rPr lang="en-US" sz="3200" b="1" spc="0" dirty="0" smtClean="0">
                  <a:solidFill>
                    <a:srgbClr val="FF0000"/>
                  </a:solidFill>
                  <a:latin typeface="Trebuchet MS" pitchFamily="34" charset="0"/>
                </a:rPr>
                <a:t>(—THIS SIDEBAR DOES NOT PRINT—)</a:t>
              </a:r>
              <a:endParaRPr lang="en-US" sz="3200" b="1" spc="600" dirty="0" smtClean="0">
                <a:solidFill>
                  <a:schemeClr val="bg1"/>
                </a:solidFill>
                <a:latin typeface="Trebuchet MS" pitchFamily="34" charset="0"/>
              </a:endParaRPr>
            </a:p>
            <a:p>
              <a:pPr algn="ctr"/>
              <a:r>
                <a:rPr lang="en-US" sz="4000" b="1" spc="600" dirty="0" smtClean="0">
                  <a:solidFill>
                    <a:schemeClr val="bg1"/>
                  </a:solidFill>
                  <a:latin typeface="Trebuchet MS" pitchFamily="34" charset="0"/>
                </a:rPr>
                <a:t>DESIGN</a:t>
              </a:r>
              <a:r>
                <a:rPr lang="en-US" sz="4000" b="1" spc="600" baseline="0" dirty="0" smtClean="0">
                  <a:solidFill>
                    <a:schemeClr val="bg1"/>
                  </a:solidFill>
                  <a:latin typeface="Trebuchet MS" pitchFamily="34" charset="0"/>
                </a:rPr>
                <a:t> </a:t>
              </a:r>
              <a:r>
                <a:rPr lang="en-US" sz="4000" b="1" spc="600" dirty="0" smtClean="0">
                  <a:solidFill>
                    <a:schemeClr val="bg1"/>
                  </a:solidFill>
                  <a:latin typeface="Trebuchet MS" pitchFamily="34" charset="0"/>
                </a:rPr>
                <a:t>GUIDE</a:t>
              </a:r>
            </a:p>
            <a:p>
              <a:pPr algn="ctr"/>
              <a:endParaRPr lang="en-US" sz="2800" b="1" dirty="0" smtClean="0">
                <a:latin typeface="Trebuchet MS" pitchFamily="34" charset="0"/>
              </a:endParaRPr>
            </a:p>
            <a:p>
              <a:pPr defTabSz="3765639"/>
              <a:r>
                <a:rPr lang="en-US" sz="2800" i="0" dirty="0" smtClean="0">
                  <a:latin typeface="Trebuchet MS" pitchFamily="34" charset="0"/>
                </a:rPr>
                <a:t>This PowerPoint</a:t>
              </a:r>
              <a:r>
                <a:rPr lang="en-US" sz="2800" i="0" baseline="0" dirty="0" smtClean="0">
                  <a:latin typeface="Trebuchet MS" pitchFamily="34" charset="0"/>
                </a:rPr>
                <a:t> </a:t>
              </a:r>
              <a:r>
                <a:rPr lang="en-US" sz="2800" i="0" dirty="0" smtClean="0">
                  <a:latin typeface="Trebuchet MS" pitchFamily="34" charset="0"/>
                </a:rPr>
                <a:t>2007 template produces</a:t>
              </a:r>
              <a:r>
                <a:rPr lang="en-US" sz="2800" i="0" baseline="0" dirty="0" smtClean="0">
                  <a:latin typeface="Trebuchet MS" pitchFamily="34" charset="0"/>
                </a:rPr>
                <a:t> </a:t>
              </a:r>
              <a:r>
                <a:rPr lang="en-US" sz="2800" i="0" dirty="0" smtClean="0">
                  <a:latin typeface="Trebuchet MS" pitchFamily="34" charset="0"/>
                </a:rPr>
                <a:t>a 36”x48” trifold presentation poster. </a:t>
              </a:r>
              <a:r>
                <a:rPr lang="en-US" sz="2800" dirty="0" smtClean="0">
                  <a:latin typeface="Trebuchet MS" pitchFamily="34" charset="0"/>
                </a:rPr>
                <a:t>You</a:t>
              </a:r>
              <a:r>
                <a:rPr lang="en-US" sz="2800" baseline="0" dirty="0" smtClean="0">
                  <a:latin typeface="Trebuchet MS" pitchFamily="34" charset="0"/>
                </a:rPr>
                <a:t> can u</a:t>
              </a:r>
              <a:r>
                <a:rPr lang="en-US" sz="2800" dirty="0" smtClean="0">
                  <a:latin typeface="Trebuchet MS" pitchFamily="34" charset="0"/>
                </a:rPr>
                <a:t>se</a:t>
              </a:r>
              <a:r>
                <a:rPr lang="en-US" sz="2800" baseline="0" dirty="0" smtClean="0">
                  <a:latin typeface="Trebuchet MS" pitchFamily="34" charset="0"/>
                </a:rPr>
                <a:t> it to create your research poster and </a:t>
              </a:r>
              <a:r>
                <a:rPr lang="en-US" sz="2800" dirty="0" smtClean="0">
                  <a:latin typeface="Trebuchet MS" pitchFamily="34" charset="0"/>
                </a:rPr>
                <a:t>save valuable time placing titles, subtitles,</a:t>
              </a:r>
              <a:r>
                <a:rPr lang="en-US" sz="2800" baseline="0" dirty="0" smtClean="0">
                  <a:latin typeface="Trebuchet MS" pitchFamily="34" charset="0"/>
                </a:rPr>
                <a:t> text, and graphics</a:t>
              </a:r>
              <a:r>
                <a:rPr lang="en-US" sz="2800" dirty="0" smtClean="0">
                  <a:latin typeface="Trebuchet MS" pitchFamily="34" charset="0"/>
                </a:rPr>
                <a:t>. </a:t>
              </a:r>
            </a:p>
            <a:p>
              <a:pPr defTabSz="3765639"/>
              <a:endParaRPr lang="en-US" sz="2800" dirty="0" smtClean="0">
                <a:latin typeface="Trebuchet MS" pitchFamily="34" charset="0"/>
              </a:endParaRPr>
            </a:p>
            <a:p>
              <a:pPr defTabSz="4389219"/>
              <a:r>
                <a:rPr lang="en-US" sz="2800" dirty="0" smtClean="0">
                  <a:latin typeface="Trebuchet MS" pitchFamily="34" charset="0"/>
                </a:rPr>
                <a:t>We provide a series of online tutorials that will guide you through the poster design process and answer your poster production questions. To view our template tutorials, go online to </a:t>
              </a:r>
              <a:r>
                <a:rPr lang="en-US" sz="2800" b="1" dirty="0" smtClean="0">
                  <a:solidFill>
                    <a:srgbClr val="FFC000"/>
                  </a:solidFill>
                  <a:latin typeface="Trebuchet MS" pitchFamily="34" charset="0"/>
                </a:rPr>
                <a:t>PosterPresentations.com</a:t>
              </a:r>
              <a:r>
                <a:rPr lang="en-US" sz="2800" b="1" dirty="0" smtClean="0">
                  <a:solidFill>
                    <a:schemeClr val="bg1"/>
                  </a:solidFill>
                  <a:latin typeface="Trebuchet MS" pitchFamily="34" charset="0"/>
                </a:rPr>
                <a:t> </a:t>
              </a:r>
              <a:r>
                <a:rPr lang="en-US" sz="2800" dirty="0" smtClean="0">
                  <a:solidFill>
                    <a:schemeClr val="bg1"/>
                  </a:solidFill>
                  <a:latin typeface="Trebuchet MS" pitchFamily="34" charset="0"/>
                </a:rPr>
                <a:t>and click on HELP DESK.</a:t>
              </a:r>
            </a:p>
            <a:p>
              <a:pPr defTabSz="4389219"/>
              <a:endParaRPr lang="en-US" sz="2800" dirty="0" smtClean="0">
                <a:latin typeface="Trebuchet MS" pitchFamily="34" charset="0"/>
              </a:endParaRPr>
            </a:p>
            <a:p>
              <a:pPr defTabSz="4389219"/>
              <a:r>
                <a:rPr lang="en-US" sz="2800" dirty="0" smtClean="0">
                  <a:solidFill>
                    <a:schemeClr val="bg1"/>
                  </a:solidFill>
                  <a:latin typeface="Trebuchet MS" pitchFamily="34" charset="0"/>
                </a:rPr>
                <a:t>When</a:t>
              </a:r>
              <a:r>
                <a:rPr lang="en-US" sz="2800" baseline="0" dirty="0" smtClean="0">
                  <a:solidFill>
                    <a:schemeClr val="bg1"/>
                  </a:solidFill>
                  <a:latin typeface="Trebuchet MS" pitchFamily="34" charset="0"/>
                </a:rPr>
                <a:t> you are ready to print your poster</a:t>
              </a:r>
              <a:r>
                <a:rPr lang="en-US" sz="2800" dirty="0" smtClean="0">
                  <a:solidFill>
                    <a:schemeClr val="bg1"/>
                  </a:solidFill>
                  <a:latin typeface="Trebuchet MS" pitchFamily="34" charset="0"/>
                </a:rPr>
                <a:t>,</a:t>
              </a:r>
              <a:r>
                <a:rPr lang="en-US" sz="2800" baseline="0" dirty="0" smtClean="0">
                  <a:solidFill>
                    <a:schemeClr val="bg1"/>
                  </a:solidFill>
                  <a:latin typeface="Trebuchet MS" pitchFamily="34" charset="0"/>
                </a:rPr>
                <a:t> go online to </a:t>
              </a:r>
              <a:r>
                <a:rPr lang="en-US" sz="2800" b="0" dirty="0" smtClean="0">
                  <a:solidFill>
                    <a:schemeClr val="bg1"/>
                  </a:solidFill>
                  <a:latin typeface="Trebuchet MS" pitchFamily="34" charset="0"/>
                </a:rPr>
                <a:t>PosterPresentations.com</a:t>
              </a:r>
              <a:r>
                <a:rPr lang="en-US" sz="2800" dirty="0" smtClean="0">
                  <a:solidFill>
                    <a:schemeClr val="bg1"/>
                  </a:solidFill>
                  <a:latin typeface="Trebuchet MS" pitchFamily="34" charset="0"/>
                </a:rPr>
                <a:t/>
              </a:r>
              <a:br>
                <a:rPr lang="en-US" sz="2800" dirty="0" smtClean="0">
                  <a:solidFill>
                    <a:schemeClr val="bg1"/>
                  </a:solidFill>
                  <a:latin typeface="Trebuchet MS" pitchFamily="34" charset="0"/>
                </a:rPr>
              </a:br>
              <a:endParaRPr lang="en-US" sz="2800" dirty="0" smtClean="0">
                <a:solidFill>
                  <a:schemeClr val="bg1"/>
                </a:solidFill>
                <a:latin typeface="Trebuchet MS" pitchFamily="34" charset="0"/>
              </a:endParaRPr>
            </a:p>
            <a:p>
              <a:pPr algn="l" defTabSz="3765639"/>
              <a:r>
                <a:rPr lang="en-US" sz="2800" b="0" dirty="0" smtClean="0">
                  <a:solidFill>
                    <a:schemeClr val="bg1"/>
                  </a:solidFill>
                  <a:latin typeface="Trebuchet MS" pitchFamily="34" charset="0"/>
                </a:rPr>
                <a:t>Need</a:t>
              </a:r>
              <a:r>
                <a:rPr lang="en-US" sz="2800" b="0" baseline="0" dirty="0" smtClean="0">
                  <a:solidFill>
                    <a:schemeClr val="bg1"/>
                  </a:solidFill>
                  <a:latin typeface="Trebuchet MS" pitchFamily="34" charset="0"/>
                </a:rPr>
                <a:t> assistance? Call us at </a:t>
              </a:r>
              <a:r>
                <a:rPr lang="en-US" sz="2800" b="0" dirty="0" smtClean="0">
                  <a:solidFill>
                    <a:srgbClr val="FFC000"/>
                  </a:solidFill>
                  <a:latin typeface="Trebuchet MS" pitchFamily="34" charset="0"/>
                </a:rPr>
                <a:t>1.510.649.3001</a:t>
              </a:r>
            </a:p>
            <a:p>
              <a:pPr algn="l" defTabSz="3765639"/>
              <a:endParaRPr lang="en-US" sz="3600" b="1" dirty="0" smtClean="0">
                <a:solidFill>
                  <a:srgbClr val="FFFF00"/>
                </a:solidFill>
                <a:latin typeface="Trebuchet MS" pitchFamily="34" charset="0"/>
              </a:endParaRPr>
            </a:p>
            <a:p>
              <a:pPr algn="ctr"/>
              <a:endParaRPr lang="en-US" sz="2400" b="1" dirty="0" smtClean="0">
                <a:solidFill>
                  <a:schemeClr val="bg1"/>
                </a:solidFill>
                <a:latin typeface="Trebuchet MS" pitchFamily="34" charset="0"/>
              </a:endParaRPr>
            </a:p>
            <a:p>
              <a:pPr algn="ctr"/>
              <a:r>
                <a:rPr lang="en-US" sz="4000" b="1" spc="600" dirty="0" smtClean="0">
                  <a:solidFill>
                    <a:schemeClr val="bg1"/>
                  </a:solidFill>
                  <a:latin typeface="Trebuchet MS" pitchFamily="34" charset="0"/>
                </a:rPr>
                <a:t>QUICK START</a:t>
              </a:r>
            </a:p>
            <a:p>
              <a:pPr algn="ctr"/>
              <a:endParaRPr lang="en-US" sz="3200" b="1" baseline="0" dirty="0" smtClean="0">
                <a:solidFill>
                  <a:schemeClr val="bg1"/>
                </a:solidFill>
                <a:latin typeface="Trebuchet MS" pitchFamily="34" charset="0"/>
              </a:endParaRPr>
            </a:p>
            <a:p>
              <a:pPr algn="ctr"/>
              <a:r>
                <a:rPr lang="en-US" sz="3200" b="1" baseline="0" dirty="0" smtClean="0">
                  <a:solidFill>
                    <a:srgbClr val="FFC000"/>
                  </a:solidFill>
                  <a:latin typeface="Trebuchet MS" pitchFamily="34" charset="0"/>
                </a:rPr>
                <a:t>Zoom in and out</a:t>
              </a:r>
            </a:p>
            <a:p>
              <a:pPr marL="1892300" indent="-1892300" algn="l" defTabSz="850900"/>
              <a:r>
                <a:rPr lang="en-US" sz="2400" b="0" baseline="0" dirty="0" smtClean="0">
                  <a:solidFill>
                    <a:schemeClr val="bg1"/>
                  </a:solidFill>
                  <a:latin typeface="Trebuchet MS" pitchFamily="34" charset="0"/>
                </a:rPr>
                <a:t>	</a:t>
              </a:r>
              <a:r>
                <a:rPr lang="en-US" sz="2400" b="0" baseline="0" dirty="0" smtClean="0">
                  <a:solidFill>
                    <a:schemeClr val="bg1">
                      <a:lumMod val="75000"/>
                    </a:schemeClr>
                  </a:solidFill>
                  <a:latin typeface="Trebuchet MS" pitchFamily="34" charset="0"/>
                </a:rPr>
                <a:t>As you work on your poster zoom in and out to the level that is more comfortable to you. </a:t>
              </a:r>
            </a:p>
            <a:p>
              <a:pPr marL="1892300" indent="-1892300" algn="l" defTabSz="850900"/>
              <a:r>
                <a:rPr lang="en-US" sz="2400" b="1" baseline="0" dirty="0" smtClean="0">
                  <a:solidFill>
                    <a:schemeClr val="bg1">
                      <a:lumMod val="75000"/>
                    </a:schemeClr>
                  </a:solidFill>
                  <a:latin typeface="Trebuchet MS" pitchFamily="34" charset="0"/>
                </a:rPr>
                <a:t>	</a:t>
              </a:r>
              <a:r>
                <a:rPr lang="en-US" sz="2400" b="0" baseline="0" dirty="0" smtClean="0">
                  <a:solidFill>
                    <a:schemeClr val="bg1">
                      <a:lumMod val="75000"/>
                    </a:schemeClr>
                  </a:solidFill>
                  <a:latin typeface="Trebuchet MS" pitchFamily="34" charset="0"/>
                </a:rPr>
                <a:t>Go to VIEW &gt; ZOOM.</a:t>
              </a:r>
            </a:p>
            <a:p>
              <a:pPr algn="l"/>
              <a:endParaRPr lang="en-US" sz="2800" b="0" baseline="0" dirty="0" smtClean="0">
                <a:solidFill>
                  <a:schemeClr val="bg1"/>
                </a:solidFill>
                <a:latin typeface="Trebuchet MS" pitchFamily="34" charset="0"/>
              </a:endParaRPr>
            </a:p>
            <a:p>
              <a:pPr algn="ctr"/>
              <a:r>
                <a:rPr lang="en-US" sz="3200" b="1" baseline="0" dirty="0" smtClean="0">
                  <a:solidFill>
                    <a:srgbClr val="FFC000"/>
                  </a:solidFill>
                  <a:latin typeface="Trebuchet MS" pitchFamily="34" charset="0"/>
                </a:rPr>
                <a:t>Title, Authors, and Affiliations</a:t>
              </a:r>
            </a:p>
            <a:p>
              <a:pPr algn="l"/>
              <a:r>
                <a:rPr lang="en-US" sz="2400" b="0" baseline="0" dirty="0" smtClean="0">
                  <a:solidFill>
                    <a:schemeClr val="bg1">
                      <a:lumMod val="75000"/>
                    </a:schemeClr>
                  </a:solidFill>
                  <a:latin typeface="Trebuchet MS" pitchFamily="34" charset="0"/>
                </a:rPr>
                <a:t>Start designing your poster by adding the title, the names of the authors, and the affiliated institutions. </a:t>
              </a:r>
              <a:r>
                <a:rPr lang="en-US" sz="2400" b="0" spc="0" baseline="0" dirty="0" smtClean="0">
                  <a:solidFill>
                    <a:schemeClr val="bg1">
                      <a:lumMod val="75000"/>
                    </a:schemeClr>
                  </a:solidFill>
                  <a:latin typeface="Trebuchet MS" pitchFamily="34" charset="0"/>
                </a:rPr>
                <a:t>You can type or paste text into the provided boxes. The template will automatically adjust the size of your text to fit the title box. You can manually override this feature and change the size of your text. </a:t>
              </a:r>
            </a:p>
            <a:p>
              <a:pPr algn="l"/>
              <a:endParaRPr lang="en-US" sz="2400" b="0" spc="0" baseline="0" dirty="0" smtClean="0">
                <a:solidFill>
                  <a:schemeClr val="bg1">
                    <a:lumMod val="75000"/>
                  </a:schemeClr>
                </a:solidFill>
                <a:latin typeface="Trebuchet MS" pitchFamily="34" charset="0"/>
              </a:endParaRPr>
            </a:p>
            <a:p>
              <a:pPr algn="l"/>
              <a:r>
                <a:rPr lang="en-US" sz="2400" b="1" spc="300" baseline="0" dirty="0" smtClean="0">
                  <a:solidFill>
                    <a:srgbClr val="FFC000"/>
                  </a:solidFill>
                  <a:latin typeface="Trebuchet MS" pitchFamily="34" charset="0"/>
                </a:rPr>
                <a:t>TIP</a:t>
              </a:r>
              <a:r>
                <a:rPr lang="en-US" sz="2400" b="1" baseline="0" dirty="0" smtClean="0">
                  <a:solidFill>
                    <a:srgbClr val="FFC000"/>
                  </a:solidFill>
                  <a:latin typeface="Trebuchet MS" pitchFamily="34" charset="0"/>
                </a:rPr>
                <a:t>: </a:t>
              </a:r>
              <a:r>
                <a:rPr lang="en-US" sz="2400" b="0" baseline="0" dirty="0" smtClean="0">
                  <a:solidFill>
                    <a:schemeClr val="bg1">
                      <a:lumMod val="75000"/>
                    </a:schemeClr>
                  </a:solidFill>
                  <a:latin typeface="Trebuchet MS" pitchFamily="34" charset="0"/>
                </a:rPr>
                <a:t>The font size of your title should be bigger than your name(s) and institution name(s).</a:t>
              </a:r>
            </a:p>
            <a:p>
              <a:pPr algn="l"/>
              <a:r>
                <a:rPr lang="en-US" sz="2800" b="1" baseline="0" dirty="0" smtClean="0">
                  <a:solidFill>
                    <a:schemeClr val="bg1"/>
                  </a:solidFill>
                  <a:latin typeface="Trebuchet MS" pitchFamily="34" charset="0"/>
                </a:rPr>
                <a:t/>
              </a:r>
              <a:br>
                <a:rPr lang="en-US" sz="2800" b="1" baseline="0" dirty="0" smtClean="0">
                  <a:solidFill>
                    <a:schemeClr val="bg1"/>
                  </a:solidFill>
                  <a:latin typeface="Trebuchet MS" pitchFamily="34" charset="0"/>
                </a:rPr>
              </a:br>
              <a:endParaRPr lang="en-US" sz="2800" b="1" dirty="0" smtClean="0">
                <a:solidFill>
                  <a:schemeClr val="bg1"/>
                </a:solidFill>
                <a:latin typeface="Trebuchet MS" pitchFamily="34" charset="0"/>
              </a:endParaRPr>
            </a:p>
            <a:p>
              <a:pPr algn="ctr"/>
              <a:endParaRPr lang="en-US" sz="2800" b="1" dirty="0" smtClean="0">
                <a:solidFill>
                  <a:srgbClr val="FFC000"/>
                </a:solidFill>
                <a:latin typeface="Trebuchet MS" pitchFamily="34" charset="0"/>
              </a:endParaRPr>
            </a:p>
            <a:p>
              <a:pPr algn="ctr"/>
              <a:endParaRPr lang="en-US" sz="2800" b="1" dirty="0" smtClean="0">
                <a:solidFill>
                  <a:srgbClr val="FFC000"/>
                </a:solidFill>
                <a:latin typeface="Trebuchet MS" pitchFamily="34" charset="0"/>
              </a:endParaRPr>
            </a:p>
            <a:p>
              <a:pPr algn="ctr"/>
              <a:r>
                <a:rPr lang="en-US" sz="3200" b="1" dirty="0" smtClean="0">
                  <a:solidFill>
                    <a:srgbClr val="FFC000"/>
                  </a:solidFill>
                  <a:latin typeface="Trebuchet MS" pitchFamily="34" charset="0"/>
                </a:rPr>
                <a:t>Adding Logos</a:t>
              </a:r>
              <a:r>
                <a:rPr lang="en-US" sz="3200" b="1" baseline="0" dirty="0" smtClean="0">
                  <a:solidFill>
                    <a:srgbClr val="FFC000"/>
                  </a:solidFill>
                  <a:latin typeface="Trebuchet MS" pitchFamily="34" charset="0"/>
                </a:rPr>
                <a:t> / Seals</a:t>
              </a:r>
            </a:p>
            <a:p>
              <a:pPr algn="l"/>
              <a:r>
                <a:rPr lang="en-US" sz="2400" b="0" baseline="0" dirty="0" smtClean="0">
                  <a:solidFill>
                    <a:schemeClr val="bg1">
                      <a:lumMod val="75000"/>
                    </a:schemeClr>
                  </a:solidFill>
                  <a:latin typeface="Trebuchet MS" pitchFamily="34" charset="0"/>
                </a:rPr>
                <a:t>Most often, logos are added on each side of the title. You can insert a logo by dragging and dropping it from your desktop, copy and paste or by going to INSERT &gt; PICTURES. Logos taken from web sites are likely to be low quality when printed. Zoom it at 100% to see what the logo will look like on the final poster and make any necessary adjustments.  </a:t>
              </a:r>
            </a:p>
            <a:p>
              <a:pPr algn="l"/>
              <a:endParaRPr lang="en-US" sz="2400" b="0" spc="300" baseline="0" dirty="0" smtClean="0">
                <a:solidFill>
                  <a:schemeClr val="bg1">
                    <a:lumMod val="75000"/>
                  </a:schemeClr>
                </a:solidFill>
                <a:latin typeface="Trebuchet MS" pitchFamily="34" charset="0"/>
              </a:endParaRPr>
            </a:p>
            <a:p>
              <a:pPr algn="l"/>
              <a:r>
                <a:rPr lang="en-US" sz="2400" b="1" spc="300" baseline="0" dirty="0" smtClean="0">
                  <a:solidFill>
                    <a:srgbClr val="FFC000"/>
                  </a:solidFill>
                  <a:latin typeface="Trebuchet MS" pitchFamily="34" charset="0"/>
                </a:rPr>
                <a:t>TIP:</a:t>
              </a:r>
              <a:r>
                <a:rPr lang="en-US" sz="2400" b="1" spc="0" baseline="0" dirty="0" smtClean="0">
                  <a:solidFill>
                    <a:srgbClr val="FFC000"/>
                  </a:solidFill>
                  <a:latin typeface="Trebuchet MS" pitchFamily="34" charset="0"/>
                </a:rPr>
                <a:t> </a:t>
              </a:r>
              <a:r>
                <a:rPr lang="en-US" sz="2400" b="0" baseline="0" dirty="0" smtClean="0">
                  <a:solidFill>
                    <a:schemeClr val="bg1">
                      <a:lumMod val="75000"/>
                    </a:schemeClr>
                  </a:solidFill>
                  <a:latin typeface="Trebuchet MS" pitchFamily="34" charset="0"/>
                </a:rPr>
                <a:t>See if your school’s logo is available on our free poster templates page.</a:t>
              </a:r>
            </a:p>
            <a:p>
              <a:pPr algn="l"/>
              <a:endParaRPr lang="en-US" sz="2400" b="0" baseline="0" dirty="0" smtClean="0">
                <a:latin typeface="Trebuchet MS" pitchFamily="34" charset="0"/>
              </a:endParaRPr>
            </a:p>
            <a:p>
              <a:pPr algn="ctr"/>
              <a:r>
                <a:rPr lang="en-US" sz="3200" b="1" baseline="0" dirty="0" smtClean="0">
                  <a:solidFill>
                    <a:srgbClr val="FFC000"/>
                  </a:solidFill>
                  <a:latin typeface="Trebuchet MS" pitchFamily="34" charset="0"/>
                </a:rPr>
                <a:t>Photographs / Graphics</a:t>
              </a:r>
            </a:p>
            <a:p>
              <a:pPr algn="l" defTabSz="977900"/>
              <a:r>
                <a:rPr lang="en-US" sz="2400" b="0" baseline="0" dirty="0" smtClean="0">
                  <a:solidFill>
                    <a:schemeClr val="bg1">
                      <a:lumMod val="75000"/>
                    </a:schemeClr>
                  </a:solidFill>
                  <a:latin typeface="Trebuchet MS" pitchFamily="34" charset="0"/>
                </a:rPr>
                <a:t>You can add images by dragging and dropping from your desktop, copy and paste, or by going to INSERT &gt; PICTURES. Resize images proportionally by holding down the SHIFT key and dragging one of the corner handles. For a professional-looking poster, do not distort your images by enlarging them </a:t>
              </a:r>
              <a:r>
                <a:rPr lang="en-US" sz="2400" b="0" spc="0" baseline="0" dirty="0" smtClean="0">
                  <a:solidFill>
                    <a:schemeClr val="bg1">
                      <a:lumMod val="75000"/>
                    </a:schemeClr>
                  </a:solidFill>
                  <a:latin typeface="Trebuchet MS" pitchFamily="34" charset="0"/>
                </a:rPr>
                <a:t>disproportionally.</a:t>
              </a:r>
            </a:p>
            <a:p>
              <a:pPr algn="l" defTabSz="977900"/>
              <a:endParaRPr lang="en-US" sz="2400" b="0" baseline="0" dirty="0" smtClean="0">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r>
                <a:rPr lang="en-US" sz="3200" b="1" baseline="0" dirty="0" smtClean="0">
                  <a:solidFill>
                    <a:srgbClr val="FFC000"/>
                  </a:solidFill>
                  <a:latin typeface="Trebuchet MS" pitchFamily="34" charset="0"/>
                </a:rPr>
                <a:t>Image Quality Check</a:t>
              </a:r>
            </a:p>
            <a:p>
              <a:pPr lvl="0" algn="l" defTabSz="977900"/>
              <a:r>
                <a:rPr lang="en-US" sz="2400" b="0" baseline="0" dirty="0" smtClean="0">
                  <a:solidFill>
                    <a:schemeClr val="bg1">
                      <a:lumMod val="75000"/>
                    </a:schemeClr>
                  </a:solidFill>
                  <a:latin typeface="Trebuchet MS" pitchFamily="34" charset="0"/>
                </a:rPr>
                <a:t>Zoom in and look at your images at 100% magnification. If they look good they will print well. </a:t>
              </a:r>
              <a:endParaRPr lang="en-US" sz="2800" b="0" dirty="0" smtClean="0">
                <a:latin typeface="Trebuchet MS" pitchFamily="34" charset="0"/>
              </a:endParaRPr>
            </a:p>
          </p:txBody>
        </p:sp>
        <p:cxnSp>
          <p:nvCxnSpPr>
            <p:cNvPr id="49" name="Straight Connector 48"/>
            <p:cNvCxnSpPr/>
            <p:nvPr/>
          </p:nvCxnSpPr>
          <p:spPr>
            <a:xfrm>
              <a:off x="-11225189" y="8422500"/>
              <a:ext cx="10999746" cy="3341"/>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pic>
          <p:nvPicPr>
            <p:cNvPr id="50" name="Picture 49"/>
            <p:cNvPicPr>
              <a:picLocks noChangeAspect="1"/>
            </p:cNvPicPr>
            <p:nvPr userDrawn="1"/>
          </p:nvPicPr>
          <p:blipFill>
            <a:blip r:embed="rId4"/>
            <a:stretch>
              <a:fillRect/>
            </a:stretch>
          </p:blipFill>
          <p:spPr>
            <a:xfrm>
              <a:off x="-10740740" y="10261718"/>
              <a:ext cx="1597666" cy="1201935"/>
            </a:xfrm>
            <a:prstGeom prst="rect">
              <a:avLst/>
            </a:prstGeom>
          </p:spPr>
        </p:pic>
        <p:pic>
          <p:nvPicPr>
            <p:cNvPr id="51" name="Picture 50"/>
            <p:cNvPicPr>
              <a:picLocks noChangeAspect="1"/>
            </p:cNvPicPr>
            <p:nvPr userDrawn="1"/>
          </p:nvPicPr>
          <p:blipFill>
            <a:blip r:embed="rId5"/>
            <a:stretch>
              <a:fillRect/>
            </a:stretch>
          </p:blipFill>
          <p:spPr>
            <a:xfrm>
              <a:off x="-10732765" y="15696927"/>
              <a:ext cx="9986808" cy="1053596"/>
            </a:xfrm>
            <a:prstGeom prst="rect">
              <a:avLst/>
            </a:prstGeom>
          </p:spPr>
        </p:pic>
        <p:grpSp>
          <p:nvGrpSpPr>
            <p:cNvPr id="52" name="Group 51"/>
            <p:cNvGrpSpPr/>
            <p:nvPr userDrawn="1"/>
          </p:nvGrpSpPr>
          <p:grpSpPr>
            <a:xfrm>
              <a:off x="-9744993" y="23540957"/>
              <a:ext cx="7531182" cy="2120439"/>
              <a:chOff x="-4470427" y="11016658"/>
              <a:chExt cx="3470785" cy="974220"/>
            </a:xfrm>
          </p:grpSpPr>
          <p:grpSp>
            <p:nvGrpSpPr>
              <p:cNvPr id="58" name="Group 57"/>
              <p:cNvGrpSpPr/>
              <p:nvPr userDrawn="1"/>
            </p:nvGrpSpPr>
            <p:grpSpPr>
              <a:xfrm>
                <a:off x="-2783495" y="11060886"/>
                <a:ext cx="624431" cy="893535"/>
                <a:chOff x="-3958697" y="11117435"/>
                <a:chExt cx="779338" cy="1280430"/>
              </a:xfrm>
            </p:grpSpPr>
            <p:pic>
              <p:nvPicPr>
                <p:cNvPr id="64" name="Picture 63"/>
                <p:cNvPicPr>
                  <a:picLocks noChangeAspect="1"/>
                </p:cNvPicPr>
                <p:nvPr userDrawn="1"/>
              </p:nvPicPr>
              <p:blipFill>
                <a:blip r:embed="rId6"/>
                <a:stretch>
                  <a:fillRect/>
                </a:stretch>
              </p:blipFill>
              <p:spPr>
                <a:xfrm>
                  <a:off x="-3948160" y="11117435"/>
                  <a:ext cx="768801" cy="1090857"/>
                </a:xfrm>
                <a:prstGeom prst="rect">
                  <a:avLst/>
                </a:prstGeom>
              </p:spPr>
            </p:pic>
            <p:sp>
              <p:nvSpPr>
                <p:cNvPr id="65" name="TextBox 64"/>
                <p:cNvSpPr txBox="1"/>
                <p:nvPr userDrawn="1"/>
              </p:nvSpPr>
              <p:spPr>
                <a:xfrm>
                  <a:off x="-3958697" y="12114178"/>
                  <a:ext cx="779337" cy="283687"/>
                </a:xfrm>
                <a:prstGeom prst="rect">
                  <a:avLst/>
                </a:prstGeom>
                <a:solidFill>
                  <a:schemeClr val="accent1"/>
                </a:solidFill>
                <a:ln>
                  <a:noFill/>
                </a:ln>
              </p:spPr>
              <p:txBody>
                <a:bodyPr wrap="square" lIns="91440" tIns="91440" rIns="91440" bIns="91440" rtlCol="0">
                  <a:spAutoFit/>
                </a:bodyPr>
                <a:lstStyle/>
                <a:p>
                  <a:pPr algn="ctr"/>
                  <a:r>
                    <a:rPr lang="en-US" sz="1600" b="1" dirty="0" smtClean="0">
                      <a:solidFill>
                        <a:schemeClr val="tx1"/>
                      </a:solidFill>
                    </a:rPr>
                    <a:t>ORIGINAL</a:t>
                  </a:r>
                  <a:endParaRPr lang="en-US" sz="1600" b="1" dirty="0">
                    <a:solidFill>
                      <a:schemeClr val="tx1"/>
                    </a:solidFill>
                  </a:endParaRPr>
                </a:p>
              </p:txBody>
            </p:sp>
          </p:grpSp>
          <p:grpSp>
            <p:nvGrpSpPr>
              <p:cNvPr id="59" name="Group 58"/>
              <p:cNvGrpSpPr/>
              <p:nvPr userDrawn="1"/>
            </p:nvGrpSpPr>
            <p:grpSpPr>
              <a:xfrm>
                <a:off x="-2033159" y="11060889"/>
                <a:ext cx="1033517" cy="893529"/>
                <a:chOff x="-2921738" y="11200127"/>
                <a:chExt cx="1420279" cy="1227904"/>
              </a:xfrm>
            </p:grpSpPr>
            <p:pic>
              <p:nvPicPr>
                <p:cNvPr id="62" name="Picture 61"/>
                <p:cNvPicPr>
                  <a:picLocks noChangeAspect="1"/>
                </p:cNvPicPr>
                <p:nvPr userDrawn="1"/>
              </p:nvPicPr>
              <p:blipFill>
                <a:blip r:embed="rId6"/>
                <a:stretch>
                  <a:fillRect/>
                </a:stretch>
              </p:blipFill>
              <p:spPr>
                <a:xfrm>
                  <a:off x="-2921738" y="11200127"/>
                  <a:ext cx="1420279" cy="1029694"/>
                </a:xfrm>
                <a:prstGeom prst="rect">
                  <a:avLst/>
                </a:prstGeom>
              </p:spPr>
            </p:pic>
            <p:sp>
              <p:nvSpPr>
                <p:cNvPr id="63" name="TextBox 62"/>
                <p:cNvSpPr txBox="1"/>
                <p:nvPr userDrawn="1"/>
              </p:nvSpPr>
              <p:spPr>
                <a:xfrm>
                  <a:off x="-2918991" y="12175418"/>
                  <a:ext cx="1417532" cy="252613"/>
                </a:xfrm>
                <a:prstGeom prst="rect">
                  <a:avLst/>
                </a:prstGeom>
                <a:solidFill>
                  <a:srgbClr val="FF0000"/>
                </a:solidFill>
              </p:spPr>
              <p:txBody>
                <a:bodyPr wrap="square" lIns="457200" tIns="91440" rIns="457200" bIns="91440" rtlCol="0">
                  <a:spAutoFit/>
                </a:bodyPr>
                <a:lstStyle/>
                <a:p>
                  <a:pPr algn="ctr"/>
                  <a:r>
                    <a:rPr lang="en-US" sz="1400" b="1" dirty="0" smtClean="0">
                      <a:solidFill>
                        <a:schemeClr val="bg1"/>
                      </a:solidFill>
                    </a:rPr>
                    <a:t>DISTORTED</a:t>
                  </a:r>
                  <a:endParaRPr lang="en-US" sz="700" b="1" dirty="0">
                    <a:solidFill>
                      <a:schemeClr val="bg1"/>
                    </a:solidFill>
                  </a:endParaRPr>
                </a:p>
              </p:txBody>
            </p:sp>
          </p:grpSp>
          <p:pic>
            <p:nvPicPr>
              <p:cNvPr id="60" name="Picture 59"/>
              <p:cNvPicPr>
                <a:picLocks noChangeAspect="1"/>
              </p:cNvPicPr>
              <p:nvPr userDrawn="1"/>
            </p:nvPicPr>
            <p:blipFill>
              <a:blip r:embed="rId7"/>
              <a:stretch>
                <a:fillRect/>
              </a:stretch>
            </p:blipFill>
            <p:spPr>
              <a:xfrm>
                <a:off x="-4470427" y="11016658"/>
                <a:ext cx="1098742" cy="847761"/>
              </a:xfrm>
              <a:prstGeom prst="rect">
                <a:avLst/>
              </a:prstGeom>
            </p:spPr>
          </p:pic>
          <p:sp>
            <p:nvSpPr>
              <p:cNvPr id="61" name="TextBox 60"/>
              <p:cNvSpPr txBox="1"/>
              <p:nvPr userDrawn="1"/>
            </p:nvSpPr>
            <p:spPr>
              <a:xfrm>
                <a:off x="-4440600" y="11665645"/>
                <a:ext cx="1035685" cy="325233"/>
              </a:xfrm>
              <a:prstGeom prst="rect">
                <a:avLst/>
              </a:prstGeom>
              <a:noFill/>
            </p:spPr>
            <p:txBody>
              <a:bodyPr wrap="square" lIns="457200" tIns="457200" rIns="457200" bIns="0" rtlCol="0">
                <a:spAutoFit/>
              </a:bodyPr>
              <a:lstStyle/>
              <a:p>
                <a:pPr algn="ctr"/>
                <a:r>
                  <a:rPr lang="en-US" sz="1600" dirty="0" smtClean="0">
                    <a:solidFill>
                      <a:schemeClr val="bg1"/>
                    </a:solidFill>
                  </a:rPr>
                  <a:t>Corner</a:t>
                </a:r>
                <a:r>
                  <a:rPr lang="en-US" sz="1600" baseline="0" dirty="0" smtClean="0">
                    <a:solidFill>
                      <a:schemeClr val="bg1"/>
                    </a:solidFill>
                  </a:rPr>
                  <a:t> handles</a:t>
                </a:r>
                <a:endParaRPr lang="en-US" sz="1600" dirty="0">
                  <a:solidFill>
                    <a:schemeClr val="bg1"/>
                  </a:solidFill>
                </a:endParaRPr>
              </a:p>
            </p:txBody>
          </p:sp>
        </p:grpSp>
        <p:grpSp>
          <p:nvGrpSpPr>
            <p:cNvPr id="53" name="Group 52"/>
            <p:cNvGrpSpPr/>
            <p:nvPr userDrawn="1"/>
          </p:nvGrpSpPr>
          <p:grpSpPr>
            <a:xfrm>
              <a:off x="-10398793" y="27751410"/>
              <a:ext cx="9323012" cy="2453251"/>
              <a:chOff x="-4754996" y="12734136"/>
              <a:chExt cx="4296559" cy="1127128"/>
            </a:xfrm>
          </p:grpSpPr>
          <p:graphicFrame>
            <p:nvGraphicFramePr>
              <p:cNvPr id="54" name="Object 53"/>
              <p:cNvGraphicFramePr>
                <a:graphicFrameLocks noChangeAspect="1"/>
              </p:cNvGraphicFramePr>
              <p:nvPr userDrawn="1">
                <p:extLst>
                  <p:ext uri="{D42A27DB-BD31-4B8C-83A1-F6EECF244321}">
                    <p14:modId xmlns:p14="http://schemas.microsoft.com/office/powerpoint/2010/main" val="2583320257"/>
                  </p:ext>
                </p:extLst>
              </p:nvPr>
            </p:nvGraphicFramePr>
            <p:xfrm>
              <a:off x="-4533347" y="12734142"/>
              <a:ext cx="1828800" cy="1117600"/>
            </p:xfrm>
            <a:graphic>
              <a:graphicData uri="http://schemas.openxmlformats.org/presentationml/2006/ole">
                <mc:AlternateContent xmlns:mc="http://schemas.openxmlformats.org/markup-compatibility/2006">
                  <mc:Choice xmlns:v="urn:schemas-microsoft-com:vml" Requires="v">
                    <p:oleObj spid="_x0000_s1086" name="Image" r:id="rId8" imgW="1828440" imgH="1117440" progId="Photoshop.Image.13">
                      <p:embed/>
                    </p:oleObj>
                  </mc:Choice>
                  <mc:Fallback>
                    <p:oleObj name="Image" r:id="rId8" imgW="1828440" imgH="1117440" progId="Photoshop.Image.13">
                      <p:embed/>
                      <p:pic>
                        <p:nvPicPr>
                          <p:cNvPr id="0" name=""/>
                          <p:cNvPicPr/>
                          <p:nvPr/>
                        </p:nvPicPr>
                        <p:blipFill>
                          <a:blip r:embed="rId9"/>
                          <a:stretch>
                            <a:fillRect/>
                          </a:stretch>
                        </p:blipFill>
                        <p:spPr>
                          <a:xfrm>
                            <a:off x="-4533347" y="12734142"/>
                            <a:ext cx="1828800" cy="1117600"/>
                          </a:xfrm>
                          <a:prstGeom prst="rect">
                            <a:avLst/>
                          </a:prstGeom>
                        </p:spPr>
                      </p:pic>
                    </p:oleObj>
                  </mc:Fallback>
                </mc:AlternateContent>
              </a:graphicData>
            </a:graphic>
          </p:graphicFrame>
          <p:graphicFrame>
            <p:nvGraphicFramePr>
              <p:cNvPr id="55" name="Object 54"/>
              <p:cNvGraphicFramePr>
                <a:graphicFrameLocks noChangeAspect="1"/>
              </p:cNvGraphicFramePr>
              <p:nvPr userDrawn="1">
                <p:extLst>
                  <p:ext uri="{D42A27DB-BD31-4B8C-83A1-F6EECF244321}">
                    <p14:modId xmlns:p14="http://schemas.microsoft.com/office/powerpoint/2010/main" val="3111605449"/>
                  </p:ext>
                </p:extLst>
              </p:nvPr>
            </p:nvGraphicFramePr>
            <p:xfrm>
              <a:off x="-2456641" y="12737835"/>
              <a:ext cx="1828800" cy="1117600"/>
            </p:xfrm>
            <a:graphic>
              <a:graphicData uri="http://schemas.openxmlformats.org/presentationml/2006/ole">
                <mc:AlternateContent xmlns:mc="http://schemas.openxmlformats.org/markup-compatibility/2006">
                  <mc:Choice xmlns:v="urn:schemas-microsoft-com:vml" Requires="v">
                    <p:oleObj spid="_x0000_s1087" name="Image" r:id="rId10" imgW="1828440" imgH="1117440" progId="Photoshop.Image.13">
                      <p:embed/>
                    </p:oleObj>
                  </mc:Choice>
                  <mc:Fallback>
                    <p:oleObj name="Image" r:id="rId10" imgW="1828440" imgH="1117440" progId="Photoshop.Image.13">
                      <p:embed/>
                      <p:pic>
                        <p:nvPicPr>
                          <p:cNvPr id="0" name=""/>
                          <p:cNvPicPr/>
                          <p:nvPr/>
                        </p:nvPicPr>
                        <p:blipFill>
                          <a:blip r:embed="rId11"/>
                          <a:stretch>
                            <a:fillRect/>
                          </a:stretch>
                        </p:blipFill>
                        <p:spPr>
                          <a:xfrm>
                            <a:off x="-2456641" y="12737835"/>
                            <a:ext cx="1828800" cy="1117600"/>
                          </a:xfrm>
                          <a:prstGeom prst="rect">
                            <a:avLst/>
                          </a:prstGeom>
                        </p:spPr>
                      </p:pic>
                    </p:oleObj>
                  </mc:Fallback>
                </mc:AlternateContent>
              </a:graphicData>
            </a:graphic>
          </p:graphicFrame>
          <p:sp>
            <p:nvSpPr>
              <p:cNvPr id="56" name="TextBox 55"/>
              <p:cNvSpPr txBox="1"/>
              <p:nvPr userDrawn="1"/>
            </p:nvSpPr>
            <p:spPr>
              <a:xfrm rot="16200000">
                <a:off x="-5235785" y="13214925"/>
                <a:ext cx="1117601" cy="156024"/>
              </a:xfrm>
              <a:prstGeom prst="rect">
                <a:avLst/>
              </a:prstGeom>
              <a:noFill/>
            </p:spPr>
            <p:txBody>
              <a:bodyPr wrap="square" lIns="91440" tIns="91440" rIns="91440" bIns="0" rtlCol="0">
                <a:spAutoFit/>
              </a:bodyPr>
              <a:lstStyle/>
              <a:p>
                <a:pPr algn="ctr"/>
                <a:r>
                  <a:rPr lang="en-US" sz="1600" dirty="0" smtClean="0">
                    <a:solidFill>
                      <a:srgbClr val="92D050"/>
                    </a:solidFill>
                  </a:rPr>
                  <a:t>Good</a:t>
                </a:r>
                <a:r>
                  <a:rPr lang="en-US" sz="1600" baseline="0" dirty="0" smtClean="0">
                    <a:solidFill>
                      <a:srgbClr val="92D050"/>
                    </a:solidFill>
                  </a:rPr>
                  <a:t> </a:t>
                </a:r>
                <a:r>
                  <a:rPr lang="en-US" sz="1600" baseline="0" dirty="0" smtClean="0">
                    <a:solidFill>
                      <a:schemeClr val="bg1"/>
                    </a:solidFill>
                  </a:rPr>
                  <a:t>printing quality</a:t>
                </a:r>
                <a:endParaRPr lang="en-US" sz="1600" dirty="0">
                  <a:solidFill>
                    <a:schemeClr val="bg1"/>
                  </a:solidFill>
                </a:endParaRPr>
              </a:p>
            </p:txBody>
          </p:sp>
          <p:sp>
            <p:nvSpPr>
              <p:cNvPr id="57" name="TextBox 56"/>
              <p:cNvSpPr txBox="1"/>
              <p:nvPr userDrawn="1"/>
            </p:nvSpPr>
            <p:spPr>
              <a:xfrm rot="16200000">
                <a:off x="-1095250" y="13224452"/>
                <a:ext cx="1117601" cy="156024"/>
              </a:xfrm>
              <a:prstGeom prst="rect">
                <a:avLst/>
              </a:prstGeom>
              <a:noFill/>
            </p:spPr>
            <p:txBody>
              <a:bodyPr wrap="square" lIns="91440" tIns="91440" rIns="91440" bIns="0" rtlCol="0">
                <a:spAutoFit/>
              </a:bodyPr>
              <a:lstStyle/>
              <a:p>
                <a:pPr algn="ctr"/>
                <a:r>
                  <a:rPr lang="en-US" sz="1600" dirty="0" smtClean="0">
                    <a:solidFill>
                      <a:srgbClr val="FF0000"/>
                    </a:solidFill>
                  </a:rPr>
                  <a:t>Bad </a:t>
                </a:r>
                <a:r>
                  <a:rPr lang="en-US" sz="1600" dirty="0" smtClean="0">
                    <a:solidFill>
                      <a:schemeClr val="bg1"/>
                    </a:solidFill>
                  </a:rPr>
                  <a:t>printing quality</a:t>
                </a:r>
                <a:endParaRPr lang="en-US" sz="1600" dirty="0">
                  <a:solidFill>
                    <a:schemeClr val="bg1"/>
                  </a:solidFill>
                </a:endParaRPr>
              </a:p>
            </p:txBody>
          </p:sp>
        </p:grpSp>
      </p:grpSp>
      <p:grpSp>
        <p:nvGrpSpPr>
          <p:cNvPr id="66" name="Group 65"/>
          <p:cNvGrpSpPr/>
          <p:nvPr userDrawn="1"/>
        </p:nvGrpSpPr>
        <p:grpSpPr>
          <a:xfrm>
            <a:off x="44157839" y="-55065"/>
            <a:ext cx="11062139" cy="32973465"/>
            <a:chOff x="44157839" y="-55065"/>
            <a:chExt cx="11062139" cy="32973465"/>
          </a:xfrm>
        </p:grpSpPr>
        <p:sp>
          <p:nvSpPr>
            <p:cNvPr id="67" name="Rectangle 66"/>
            <p:cNvSpPr/>
            <p:nvPr userDrawn="1"/>
          </p:nvSpPr>
          <p:spPr>
            <a:xfrm>
              <a:off x="44157839" y="-55065"/>
              <a:ext cx="11062139" cy="32973465"/>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algn="ctr"/>
              <a:r>
                <a:rPr lang="en-US" sz="4000" b="1" spc="600" dirty="0" smtClean="0">
                  <a:solidFill>
                    <a:schemeClr val="bg1"/>
                  </a:solidFill>
                  <a:latin typeface="Trebuchet MS" pitchFamily="34" charset="0"/>
                </a:rPr>
                <a:t>QUICK START (cont.)</a:t>
              </a:r>
            </a:p>
            <a:p>
              <a:pPr algn="ctr"/>
              <a:endParaRPr lang="en-US" sz="3600" b="1" baseline="0" dirty="0" smtClean="0">
                <a:solidFill>
                  <a:schemeClr val="bg1"/>
                </a:solidFill>
                <a:latin typeface="Trebuchet MS" pitchFamily="34" charset="0"/>
              </a:endParaRPr>
            </a:p>
            <a:p>
              <a:pPr algn="ctr"/>
              <a:r>
                <a:rPr lang="en-US" sz="3200" b="1" baseline="0" dirty="0" smtClean="0">
                  <a:solidFill>
                    <a:srgbClr val="FFC000"/>
                  </a:solidFill>
                  <a:latin typeface="Trebuchet MS" pitchFamily="34" charset="0"/>
                </a:rPr>
                <a:t>How to change the template color theme</a:t>
              </a:r>
            </a:p>
            <a:p>
              <a:pPr marL="0" marR="0" lvl="2" indent="0" algn="l" defTabSz="114300" rtl="0" eaLnBrk="1" fontAlgn="auto" latinLnBrk="0" hangingPunct="1">
                <a:lnSpc>
                  <a:spcPct val="100000"/>
                </a:lnSpc>
                <a:spcBef>
                  <a:spcPts val="0"/>
                </a:spcBef>
                <a:spcAft>
                  <a:spcPts val="0"/>
                </a:spcAft>
                <a:buClrTx/>
                <a:buSzTx/>
                <a:buFontTx/>
                <a:buNone/>
                <a:tabLst/>
                <a:defRPr/>
              </a:pPr>
              <a:r>
                <a:rPr lang="en-US" sz="2400" b="0" baseline="0" dirty="0" smtClean="0">
                  <a:solidFill>
                    <a:schemeClr val="bg1">
                      <a:lumMod val="75000"/>
                    </a:schemeClr>
                  </a:solidFill>
                  <a:latin typeface="Trebuchet MS" pitchFamily="34" charset="0"/>
                </a:rPr>
                <a:t>You can easily change the color theme of your poster by going to the DESIGN menu, click on COLORS, and choose the color theme of your choice. You can </a:t>
              </a:r>
              <a:r>
                <a:rPr lang="en-US" sz="2400" b="0" spc="0" baseline="0" dirty="0" smtClean="0">
                  <a:solidFill>
                    <a:schemeClr val="bg1">
                      <a:lumMod val="75000"/>
                    </a:schemeClr>
                  </a:solidFill>
                  <a:latin typeface="Trebuchet MS" pitchFamily="34" charset="0"/>
                </a:rPr>
                <a:t>also create your own color theme.</a:t>
              </a:r>
            </a:p>
            <a:p>
              <a:pPr marL="0" marR="0" lvl="2" indent="0" algn="l" defTabSz="114300" rtl="0" eaLnBrk="1" fontAlgn="auto" latinLnBrk="0" hangingPunct="1">
                <a:lnSpc>
                  <a:spcPct val="100000"/>
                </a:lnSpc>
                <a:spcBef>
                  <a:spcPts val="0"/>
                </a:spcBef>
                <a:spcAft>
                  <a:spcPts val="0"/>
                </a:spcAft>
                <a:buClrTx/>
                <a:buSzTx/>
                <a:buFontTx/>
                <a:buNone/>
                <a:tabLst/>
                <a:defRPr/>
              </a:pPr>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r>
                <a:rPr lang="en-US" sz="2400" b="0" baseline="0" dirty="0" smtClean="0">
                  <a:solidFill>
                    <a:schemeClr val="bg1">
                      <a:lumMod val="75000"/>
                    </a:schemeClr>
                  </a:solidFill>
                  <a:latin typeface="Trebuchet MS" pitchFamily="34" charset="0"/>
                </a:rPr>
                <a:t>You can also manually change the color of your background by going to VIEW &gt; SLIDE MASTER.  After you finish working on the master be sure to go to VIEW &gt; NORMAL to continue working on your poster.</a:t>
              </a:r>
            </a:p>
            <a:p>
              <a:pPr marL="0" indent="0" algn="l" defTabSz="114300"/>
              <a:endParaRPr lang="en-US" sz="2400" b="0" baseline="0" dirty="0" smtClean="0">
                <a:solidFill>
                  <a:schemeClr val="bg1">
                    <a:lumMod val="75000"/>
                  </a:schemeClr>
                </a:solidFill>
                <a:latin typeface="Trebuchet MS" pitchFamily="34" charset="0"/>
              </a:endParaRPr>
            </a:p>
            <a:p>
              <a:pPr algn="ctr"/>
              <a:r>
                <a:rPr lang="en-US" sz="3200" b="1" baseline="0" dirty="0" smtClean="0">
                  <a:solidFill>
                    <a:srgbClr val="FFC000"/>
                  </a:solidFill>
                  <a:latin typeface="Trebuchet MS" pitchFamily="34" charset="0"/>
                </a:rPr>
                <a:t>How to add Text</a:t>
              </a:r>
            </a:p>
            <a:p>
              <a:pPr marL="3265488" lvl="2" indent="0" algn="l" defTabSz="114300"/>
              <a:r>
                <a:rPr lang="en-US" sz="2400" b="0" baseline="0" dirty="0" smtClean="0">
                  <a:solidFill>
                    <a:schemeClr val="bg1">
                      <a:lumMod val="75000"/>
                    </a:schemeClr>
                  </a:solidFill>
                  <a:latin typeface="Trebuchet MS" pitchFamily="34" charset="0"/>
                </a:rPr>
                <a:t>The template comes with a number of pre-formatted placeholders for headers and text blocks. You can add more blocks by copying and pasting the existing ones or by adding a text box from the HOME menu. </a:t>
              </a:r>
            </a:p>
            <a:p>
              <a:pPr marL="1518341" lvl="2" indent="0" algn="l" defTabSz="114300"/>
              <a:endParaRPr lang="en-US" sz="2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lang="en-US" sz="2400" b="0" baseline="0" dirty="0" smtClean="0">
                  <a:solidFill>
                    <a:schemeClr val="bg1">
                      <a:lumMod val="75000"/>
                    </a:schemeClr>
                  </a:solidFill>
                  <a:latin typeface="Trebuchet MS" pitchFamily="34" charset="0"/>
                </a:rPr>
                <a:t> </a:t>
              </a:r>
              <a:r>
                <a:rPr kumimoji="0" lang="en-US" sz="3200" b="1" i="0" u="none" strike="noStrike" kern="1200" cap="none" spc="0" normalizeH="0" baseline="0" noProof="0" dirty="0" smtClean="0">
                  <a:ln>
                    <a:noFill/>
                  </a:ln>
                  <a:solidFill>
                    <a:srgbClr val="FFC000"/>
                  </a:solidFill>
                  <a:effectLst/>
                  <a:uLnTx/>
                  <a:uFillTx/>
                  <a:latin typeface="Trebuchet MS" pitchFamily="34" charset="0"/>
                </a:rPr>
                <a:t>Text size</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Adjust the size of your text based on how much content you have to present. The default template text offers a good starting point. Follow the conference requirements.</a:t>
              </a:r>
              <a:endParaRPr lang="en-US" sz="2400" b="0" baseline="0" dirty="0" smtClean="0">
                <a:solidFill>
                  <a:schemeClr val="bg1">
                    <a:lumMod val="75000"/>
                  </a:schemeClr>
                </a:solidFill>
                <a:latin typeface="Trebuchet MS" pitchFamily="34" charset="0"/>
              </a:endParaRPr>
            </a:p>
            <a:p>
              <a:pPr marL="1518341" lvl="2" indent="0" algn="l" defTabSz="114300"/>
              <a:endParaRPr lang="en-US" sz="2400" b="0" baseline="0" dirty="0" smtClean="0">
                <a:solidFill>
                  <a:schemeClr val="bg1">
                    <a:lumMod val="75000"/>
                  </a:schemeClr>
                </a:solidFill>
                <a:latin typeface="Trebuchet MS" pitchFamily="34" charset="0"/>
              </a:endParaRPr>
            </a:p>
            <a:p>
              <a:pPr algn="ctr"/>
              <a:r>
                <a:rPr lang="en-US" sz="3200" b="1" baseline="0" dirty="0" smtClean="0">
                  <a:solidFill>
                    <a:srgbClr val="FFC000"/>
                  </a:solidFill>
                  <a:latin typeface="Trebuchet MS" pitchFamily="34" charset="0"/>
                </a:rPr>
                <a:t>How to add Tables</a:t>
              </a:r>
            </a:p>
            <a:p>
              <a:pPr marL="1730375" lvl="1" indent="0" algn="l" defTabSz="114300"/>
              <a:r>
                <a:rPr lang="en-US" sz="2400" b="0" baseline="0" dirty="0" smtClean="0">
                  <a:solidFill>
                    <a:schemeClr val="bg1">
                      <a:lumMod val="75000"/>
                    </a:schemeClr>
                  </a:solidFill>
                  <a:latin typeface="Trebuchet MS" pitchFamily="34" charset="0"/>
                </a:rPr>
                <a:t>To add a table from scratch go to the INSERT menu and </a:t>
              </a:r>
              <a:br>
                <a:rPr lang="en-US" sz="2400" b="0" baseline="0" dirty="0" smtClean="0">
                  <a:solidFill>
                    <a:schemeClr val="bg1">
                      <a:lumMod val="75000"/>
                    </a:schemeClr>
                  </a:solidFill>
                  <a:latin typeface="Trebuchet MS" pitchFamily="34" charset="0"/>
                </a:rPr>
              </a:br>
              <a:r>
                <a:rPr lang="en-US" sz="2400" b="0" baseline="0" dirty="0" smtClean="0">
                  <a:solidFill>
                    <a:schemeClr val="bg1">
                      <a:lumMod val="75000"/>
                    </a:schemeClr>
                  </a:solidFill>
                  <a:latin typeface="Trebuchet MS" pitchFamily="34" charset="0"/>
                </a:rPr>
                <a:t>click on TABLE. A drop-down box will help you select rows and columns. </a:t>
              </a:r>
            </a:p>
            <a:p>
              <a:pPr marL="0" lvl="0" indent="0" algn="l" defTabSz="114300"/>
              <a:r>
                <a:rPr lang="en-US" sz="2400" b="0" baseline="0" dirty="0" smtClean="0">
                  <a:solidFill>
                    <a:schemeClr val="bg1">
                      <a:lumMod val="75000"/>
                    </a:schemeClr>
                  </a:solidFill>
                  <a:latin typeface="Trebuchet MS" pitchFamily="34" charset="0"/>
                </a:rPr>
                <a:t>You can also copy and a paste a table from Word or another PowerPoint document. A pasted table may need to be re-formatted by RIGHT-CLICK &gt; FORMAT SHAPE, TEXT BOX, Margins.</a:t>
              </a:r>
            </a:p>
            <a:p>
              <a:pPr marL="0" lvl="0" indent="0" algn="l" defTabSz="114300"/>
              <a:endParaRPr lang="en-US" sz="2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Graphs / Charts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You can simply copy and paste charts and graphs from Excel or Word. Some reformatting may be required depending on how the original document has been created.</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How to change the column configuration</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RIGHT-CLICK on the poster background and select LAYOUT to see the column options available for this template. The poster columns can also be customized on the Master. VIEW &gt; MASTER.</a:t>
              </a:r>
            </a:p>
            <a:p>
              <a:pPr marL="0" marR="0" lvl="0" indent="0" algn="ctr" defTabSz="1518341" rtl="0" eaLnBrk="1" fontAlgn="auto" latinLnBrk="0" hangingPunct="1">
                <a:lnSpc>
                  <a:spcPct val="100000"/>
                </a:lnSpc>
                <a:spcBef>
                  <a:spcPts val="0"/>
                </a:spcBef>
                <a:spcAft>
                  <a:spcPts val="0"/>
                </a:spcAft>
                <a:buClrTx/>
                <a:buSzTx/>
                <a:buFontTx/>
                <a:buNone/>
                <a:tabLst/>
                <a:defRPr/>
              </a:pPr>
              <a:endParaRPr kumimoji="0" lang="en-US" sz="3200" b="1" i="0" u="none" strike="noStrike" kern="1200" cap="none" spc="0" normalizeH="0" baseline="0" noProof="0" dirty="0" smtClean="0">
                <a:ln>
                  <a:noFill/>
                </a:ln>
                <a:solidFill>
                  <a:srgbClr val="FFC000"/>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How to remove the info bars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If you are working in PowerPoint for Windows and have finished your poster, save as PDF and the bars will not be included. You can also delete them by going to VIEW &gt; MASTER. On the Mac adjust the Page-Setup to match the Page-Setup in PowerPoint before you create a PDF. You can also delete them from the Slide Master.</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Save your work</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Save your template as a PowerPoint document. For printing, save as PowerPoint or “Print-quality” PDF.</a:t>
              </a:r>
            </a:p>
            <a:p>
              <a:pPr marL="0" marR="0" lvl="0" indent="0" algn="l" defTabSz="114300" rtl="0" eaLnBrk="1" fontAlgn="auto" latinLnBrk="0" hangingPunct="1">
                <a:lnSpc>
                  <a:spcPct val="100000"/>
                </a:lnSpc>
                <a:spcBef>
                  <a:spcPts val="0"/>
                </a:spcBef>
                <a:spcAft>
                  <a:spcPts val="0"/>
                </a:spcAft>
                <a:buClrTx/>
                <a:buSzTx/>
                <a:buFontTx/>
                <a:buNone/>
                <a:tabLst/>
                <a:defRPr/>
              </a:pPr>
              <a:endParaRPr lang="en-US" sz="2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Print your poster</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When you are ready to have your poster printed go online to PosterPresentations.com and click on the “Order Your Poster” button. Choose the poster type the best suits your needs and submit your order. If you submit a PowerPoint document you will be receiving a PDF proof for your approval prior to printing. If your order is placed and paid for before noon, Pacific, Monday through Friday, your order will ship out that same day. Next day, Second day, Third day, and Free Ground services are offered. Go to PosterPresentations.com for more information.</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smtClean="0">
                <a:ln>
                  <a:noFill/>
                </a:ln>
                <a:solidFill>
                  <a:prstClr val="white">
                    <a:lumMod val="75000"/>
                  </a:prstClr>
                </a:solidFill>
                <a:effectLst/>
                <a:uLnTx/>
                <a:uFillTx/>
                <a:latin typeface="Trebuchet MS" pitchFamily="34" charset="0"/>
              </a:endParaRPr>
            </a:p>
          </p:txBody>
        </p:sp>
        <p:graphicFrame>
          <p:nvGraphicFramePr>
            <p:cNvPr id="68" name="Object 67"/>
            <p:cNvGraphicFramePr>
              <a:graphicFrameLocks noChangeAspect="1"/>
            </p:cNvGraphicFramePr>
            <p:nvPr userDrawn="1">
              <p:extLst>
                <p:ext uri="{D42A27DB-BD31-4B8C-83A1-F6EECF244321}">
                  <p14:modId xmlns:p14="http://schemas.microsoft.com/office/powerpoint/2010/main" val="2989431727"/>
                </p:ext>
              </p:extLst>
            </p:nvPr>
          </p:nvGraphicFramePr>
          <p:xfrm>
            <a:off x="46915679" y="3349444"/>
            <a:ext cx="5586150" cy="2063772"/>
          </p:xfrm>
          <a:graphic>
            <a:graphicData uri="http://schemas.openxmlformats.org/presentationml/2006/ole">
              <mc:AlternateContent xmlns:mc="http://schemas.openxmlformats.org/markup-compatibility/2006">
                <mc:Choice xmlns:v="urn:schemas-microsoft-com:vml" Requires="v">
                  <p:oleObj spid="_x0000_s1088" name="Image" r:id="rId12" imgW="4571280" imgH="1688760" progId="Photoshop.Image.13">
                    <p:embed/>
                  </p:oleObj>
                </mc:Choice>
                <mc:Fallback>
                  <p:oleObj name="Image" r:id="rId12" imgW="4571280" imgH="1688760" progId="Photoshop.Image.13">
                    <p:embed/>
                    <p:pic>
                      <p:nvPicPr>
                        <p:cNvPr id="0" name=""/>
                        <p:cNvPicPr/>
                        <p:nvPr/>
                      </p:nvPicPr>
                      <p:blipFill>
                        <a:blip r:embed="rId13"/>
                        <a:stretch>
                          <a:fillRect/>
                        </a:stretch>
                      </p:blipFill>
                      <p:spPr>
                        <a:xfrm>
                          <a:off x="46915679" y="3349444"/>
                          <a:ext cx="5586150" cy="2063772"/>
                        </a:xfrm>
                        <a:prstGeom prst="rect">
                          <a:avLst/>
                        </a:prstGeom>
                      </p:spPr>
                    </p:pic>
                  </p:oleObj>
                </mc:Fallback>
              </mc:AlternateContent>
            </a:graphicData>
          </a:graphic>
        </p:graphicFrame>
        <p:pic>
          <p:nvPicPr>
            <p:cNvPr id="69" name="Picture 68"/>
            <p:cNvPicPr>
              <a:picLocks noChangeAspect="1"/>
            </p:cNvPicPr>
            <p:nvPr userDrawn="1"/>
          </p:nvPicPr>
          <p:blipFill>
            <a:blip r:embed="rId14"/>
            <a:stretch>
              <a:fillRect/>
            </a:stretch>
          </p:blipFill>
          <p:spPr>
            <a:xfrm>
              <a:off x="44621819" y="7740040"/>
              <a:ext cx="2969584" cy="1370577"/>
            </a:xfrm>
            <a:prstGeom prst="rect">
              <a:avLst/>
            </a:prstGeom>
            <a:ln>
              <a:noFill/>
            </a:ln>
          </p:spPr>
        </p:pic>
        <p:graphicFrame>
          <p:nvGraphicFramePr>
            <p:cNvPr id="70" name="Object 69"/>
            <p:cNvGraphicFramePr>
              <a:graphicFrameLocks noChangeAspect="1"/>
            </p:cNvGraphicFramePr>
            <p:nvPr userDrawn="1">
              <p:extLst>
                <p:ext uri="{D42A27DB-BD31-4B8C-83A1-F6EECF244321}">
                  <p14:modId xmlns:p14="http://schemas.microsoft.com/office/powerpoint/2010/main" val="2574947463"/>
                </p:ext>
              </p:extLst>
            </p:nvPr>
          </p:nvGraphicFramePr>
          <p:xfrm>
            <a:off x="44629619" y="12347263"/>
            <a:ext cx="1482266" cy="992162"/>
          </p:xfrm>
          <a:graphic>
            <a:graphicData uri="http://schemas.openxmlformats.org/presentationml/2006/ole">
              <mc:AlternateContent xmlns:mc="http://schemas.openxmlformats.org/markup-compatibility/2006">
                <mc:Choice xmlns:v="urn:schemas-microsoft-com:vml" Requires="v">
                  <p:oleObj spid="_x0000_s1089" name="Image" r:id="rId15" imgW="1574280" imgH="1053720" progId="Photoshop.Image.13">
                    <p:embed/>
                  </p:oleObj>
                </mc:Choice>
                <mc:Fallback>
                  <p:oleObj name="Image" r:id="rId15" imgW="1574280" imgH="1053720" progId="Photoshop.Image.13">
                    <p:embed/>
                    <p:pic>
                      <p:nvPicPr>
                        <p:cNvPr id="0" name=""/>
                        <p:cNvPicPr/>
                        <p:nvPr/>
                      </p:nvPicPr>
                      <p:blipFill>
                        <a:blip r:embed="rId16"/>
                        <a:stretch>
                          <a:fillRect/>
                        </a:stretch>
                      </p:blipFill>
                      <p:spPr>
                        <a:xfrm>
                          <a:off x="44629619" y="12347263"/>
                          <a:ext cx="1482266" cy="992162"/>
                        </a:xfrm>
                        <a:prstGeom prst="rect">
                          <a:avLst/>
                        </a:prstGeom>
                      </p:spPr>
                    </p:pic>
                  </p:oleObj>
                </mc:Fallback>
              </mc:AlternateContent>
            </a:graphicData>
          </a:graphic>
        </p:graphicFrame>
        <p:grpSp>
          <p:nvGrpSpPr>
            <p:cNvPr id="71" name="Group 70"/>
            <p:cNvGrpSpPr/>
            <p:nvPr userDrawn="1"/>
          </p:nvGrpSpPr>
          <p:grpSpPr>
            <a:xfrm>
              <a:off x="44487207" y="29414560"/>
              <a:ext cx="10354213" cy="1265612"/>
              <a:chOff x="44200453" y="28362386"/>
              <a:chExt cx="9771399" cy="1090622"/>
            </a:xfrm>
          </p:grpSpPr>
          <p:sp>
            <p:nvSpPr>
              <p:cNvPr id="73" name="Rounded Rectangle 72"/>
              <p:cNvSpPr/>
              <p:nvPr userDrawn="1"/>
            </p:nvSpPr>
            <p:spPr>
              <a:xfrm>
                <a:off x="44200453" y="28362386"/>
                <a:ext cx="9771398" cy="109062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4" name="Picture 7" descr="http://t2.gstatic.com/images?q=tbn:ANd9GcR4APHC6TT9w54M2zn_pvCiBxUNcspYPoVxirLRphBoJabfSvu7zw">
                <a:hlinkClick r:id="rId17"/>
              </p:cNvPr>
              <p:cNvPicPr>
                <a:picLocks noChangeAspect="1" noChangeArrowheads="1"/>
              </p:cNvPicPr>
              <p:nvPr userDrawn="1"/>
            </p:nvPicPr>
            <p:blipFill>
              <a:blip r:embed="rId18" cstate="print"/>
              <a:srcRect/>
              <a:stretch>
                <a:fillRect/>
              </a:stretch>
            </p:blipFill>
            <p:spPr bwMode="auto">
              <a:xfrm>
                <a:off x="44326393" y="28460718"/>
                <a:ext cx="914401" cy="914399"/>
              </a:xfrm>
              <a:prstGeom prst="rect">
                <a:avLst/>
              </a:prstGeom>
              <a:noFill/>
              <a:ln>
                <a:noFill/>
              </a:ln>
            </p:spPr>
          </p:pic>
          <p:sp>
            <p:nvSpPr>
              <p:cNvPr id="75" name="TextBox 74"/>
              <p:cNvSpPr txBox="1"/>
              <p:nvPr userDrawn="1"/>
            </p:nvSpPr>
            <p:spPr>
              <a:xfrm>
                <a:off x="45300663" y="28552305"/>
                <a:ext cx="8671189" cy="716099"/>
              </a:xfrm>
              <a:prstGeom prst="rect">
                <a:avLst/>
              </a:prstGeom>
              <a:noFill/>
              <a:ln>
                <a:noFill/>
              </a:ln>
            </p:spPr>
            <p:txBody>
              <a:bodyPr wrap="square" rtlCol="0">
                <a:spAutoFit/>
              </a:bodyPr>
              <a:lstStyle/>
              <a:p>
                <a:r>
                  <a:rPr lang="en-US" sz="2400" dirty="0" smtClean="0">
                    <a:solidFill>
                      <a:schemeClr val="tx2"/>
                    </a:solidFill>
                    <a:latin typeface="Trebuchet MS" pitchFamily="34" charset="0"/>
                  </a:rPr>
                  <a:t>Student</a:t>
                </a:r>
                <a:r>
                  <a:rPr lang="en-US" sz="2400" baseline="0" dirty="0" smtClean="0">
                    <a:solidFill>
                      <a:schemeClr val="tx2"/>
                    </a:solidFill>
                    <a:latin typeface="Trebuchet MS" pitchFamily="34" charset="0"/>
                  </a:rPr>
                  <a:t> discounts are available on our </a:t>
                </a:r>
                <a:r>
                  <a:rPr lang="en-US" sz="2400" baseline="0" dirty="0" err="1" smtClean="0">
                    <a:solidFill>
                      <a:schemeClr val="tx2"/>
                    </a:solidFill>
                    <a:latin typeface="Trebuchet MS" pitchFamily="34" charset="0"/>
                  </a:rPr>
                  <a:t>Facebook</a:t>
                </a:r>
                <a:r>
                  <a:rPr lang="en-US" sz="2400" baseline="0" dirty="0" smtClean="0">
                    <a:solidFill>
                      <a:schemeClr val="tx2"/>
                    </a:solidFill>
                    <a:latin typeface="Trebuchet MS" pitchFamily="34" charset="0"/>
                  </a:rPr>
                  <a:t> page.</a:t>
                </a:r>
                <a:br>
                  <a:rPr lang="en-US" sz="2400" baseline="0" dirty="0" smtClean="0">
                    <a:solidFill>
                      <a:schemeClr val="tx2"/>
                    </a:solidFill>
                    <a:latin typeface="Trebuchet MS" pitchFamily="34" charset="0"/>
                  </a:rPr>
                </a:br>
                <a:r>
                  <a:rPr lang="en-US" sz="2400" baseline="0" dirty="0" smtClean="0">
                    <a:solidFill>
                      <a:schemeClr val="tx2"/>
                    </a:solidFill>
                    <a:latin typeface="Trebuchet MS" pitchFamily="34" charset="0"/>
                  </a:rPr>
                  <a:t>Go to </a:t>
                </a:r>
                <a:r>
                  <a:rPr lang="en-US" sz="2400" u="sng" baseline="0" dirty="0" smtClean="0">
                    <a:solidFill>
                      <a:schemeClr val="tx2"/>
                    </a:solidFill>
                    <a:latin typeface="Trebuchet MS" pitchFamily="34" charset="0"/>
                  </a:rPr>
                  <a:t>PosterPresentations.com</a:t>
                </a:r>
                <a:r>
                  <a:rPr lang="en-US" sz="2400" baseline="0" dirty="0" smtClean="0">
                    <a:solidFill>
                      <a:schemeClr val="tx2"/>
                    </a:solidFill>
                    <a:latin typeface="Trebuchet MS" pitchFamily="34" charset="0"/>
                  </a:rPr>
                  <a:t> and click on the FB icon. </a:t>
                </a:r>
                <a:endParaRPr lang="en-US" sz="2400" dirty="0">
                  <a:solidFill>
                    <a:schemeClr val="tx2"/>
                  </a:solidFill>
                  <a:latin typeface="Trebuchet MS" pitchFamily="34" charset="0"/>
                </a:endParaRPr>
              </a:p>
            </p:txBody>
          </p:sp>
        </p:grpSp>
      </p:grpSp>
      <p:grpSp>
        <p:nvGrpSpPr>
          <p:cNvPr id="38" name="Group 37"/>
          <p:cNvGrpSpPr/>
          <p:nvPr userDrawn="1"/>
        </p:nvGrpSpPr>
        <p:grpSpPr>
          <a:xfrm>
            <a:off x="-123048" y="-55065"/>
            <a:ext cx="44320578" cy="33019414"/>
            <a:chOff x="-109728" y="0"/>
            <a:chExt cx="44267567" cy="32991552"/>
          </a:xfrm>
        </p:grpSpPr>
        <p:sp>
          <p:nvSpPr>
            <p:cNvPr id="39" name="Freeform 38"/>
            <p:cNvSpPr/>
            <p:nvPr userDrawn="1"/>
          </p:nvSpPr>
          <p:spPr>
            <a:xfrm>
              <a:off x="-38239" y="18087"/>
              <a:ext cx="43929439" cy="32973465"/>
            </a:xfrm>
            <a:custGeom>
              <a:avLst/>
              <a:gdLst>
                <a:gd name="connsiteX0" fmla="*/ 0 w 44005500"/>
                <a:gd name="connsiteY0" fmla="*/ 0 h 32956500"/>
                <a:gd name="connsiteX1" fmla="*/ 44005500 w 44005500"/>
                <a:gd name="connsiteY1" fmla="*/ 32956500 h 32956500"/>
                <a:gd name="connsiteX2" fmla="*/ 38100 w 44005500"/>
                <a:gd name="connsiteY2" fmla="*/ 32918400 h 32956500"/>
                <a:gd name="connsiteX3" fmla="*/ 0 w 44005500"/>
                <a:gd name="connsiteY3" fmla="*/ 0 h 32956500"/>
              </a:gdLst>
              <a:ahLst/>
              <a:cxnLst>
                <a:cxn ang="0">
                  <a:pos x="connsiteX0" y="connsiteY0"/>
                </a:cxn>
                <a:cxn ang="0">
                  <a:pos x="connsiteX1" y="connsiteY1"/>
                </a:cxn>
                <a:cxn ang="0">
                  <a:pos x="connsiteX2" y="connsiteY2"/>
                </a:cxn>
                <a:cxn ang="0">
                  <a:pos x="connsiteX3" y="connsiteY3"/>
                </a:cxn>
              </a:cxnLst>
              <a:rect l="l" t="t" r="r" b="b"/>
              <a:pathLst>
                <a:path w="44005500" h="32956500">
                  <a:moveTo>
                    <a:pt x="0" y="0"/>
                  </a:moveTo>
                  <a:lnTo>
                    <a:pt x="44005500" y="32956500"/>
                  </a:lnTo>
                  <a:lnTo>
                    <a:pt x="38100" y="32918400"/>
                  </a:lnTo>
                  <a:lnTo>
                    <a:pt x="0" y="0"/>
                  </a:lnTo>
                  <a:close/>
                </a:path>
              </a:pathLst>
            </a:custGeom>
            <a:gradFill>
              <a:gsLst>
                <a:gs pos="79000">
                  <a:schemeClr val="accent2">
                    <a:lumMod val="40000"/>
                    <a:lumOff val="60000"/>
                  </a:schemeClr>
                </a:gs>
                <a:gs pos="13000">
                  <a:schemeClr val="accent1">
                    <a:lumMod val="30000"/>
                    <a:lumOff val="7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Freeform 39"/>
            <p:cNvSpPr/>
            <p:nvPr userDrawn="1"/>
          </p:nvSpPr>
          <p:spPr>
            <a:xfrm flipH="1" flipV="1">
              <a:off x="-38240" y="18087"/>
              <a:ext cx="43929437" cy="32956498"/>
            </a:xfrm>
            <a:custGeom>
              <a:avLst/>
              <a:gdLst>
                <a:gd name="connsiteX0" fmla="*/ 0 w 44005500"/>
                <a:gd name="connsiteY0" fmla="*/ 0 h 32956500"/>
                <a:gd name="connsiteX1" fmla="*/ 44005500 w 44005500"/>
                <a:gd name="connsiteY1" fmla="*/ 32956500 h 32956500"/>
                <a:gd name="connsiteX2" fmla="*/ 38100 w 44005500"/>
                <a:gd name="connsiteY2" fmla="*/ 32918400 h 32956500"/>
                <a:gd name="connsiteX3" fmla="*/ 0 w 44005500"/>
                <a:gd name="connsiteY3" fmla="*/ 0 h 32956500"/>
              </a:gdLst>
              <a:ahLst/>
              <a:cxnLst>
                <a:cxn ang="0">
                  <a:pos x="connsiteX0" y="connsiteY0"/>
                </a:cxn>
                <a:cxn ang="0">
                  <a:pos x="connsiteX1" y="connsiteY1"/>
                </a:cxn>
                <a:cxn ang="0">
                  <a:pos x="connsiteX2" y="connsiteY2"/>
                </a:cxn>
                <a:cxn ang="0">
                  <a:pos x="connsiteX3" y="connsiteY3"/>
                </a:cxn>
              </a:cxnLst>
              <a:rect l="l" t="t" r="r" b="b"/>
              <a:pathLst>
                <a:path w="44005500" h="32956500">
                  <a:moveTo>
                    <a:pt x="0" y="0"/>
                  </a:moveTo>
                  <a:lnTo>
                    <a:pt x="44005500" y="32956500"/>
                  </a:lnTo>
                  <a:lnTo>
                    <a:pt x="38100" y="32918400"/>
                  </a:lnTo>
                  <a:lnTo>
                    <a:pt x="0" y="0"/>
                  </a:lnTo>
                  <a:close/>
                </a:path>
              </a:pathLst>
            </a:custGeom>
            <a:gradFill>
              <a:gsLst>
                <a:gs pos="41000">
                  <a:schemeClr val="bg2"/>
                </a:gs>
                <a:gs pos="100000">
                  <a:schemeClr val="accent1">
                    <a:lumMod val="30000"/>
                    <a:lumOff val="7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40"/>
            <p:cNvSpPr/>
            <p:nvPr userDrawn="1"/>
          </p:nvSpPr>
          <p:spPr>
            <a:xfrm>
              <a:off x="-109728" y="0"/>
              <a:ext cx="44000928" cy="32991552"/>
            </a:xfrm>
            <a:custGeom>
              <a:avLst/>
              <a:gdLst>
                <a:gd name="connsiteX0" fmla="*/ 36576 w 39026592"/>
                <a:gd name="connsiteY0" fmla="*/ 0 h 30614112"/>
                <a:gd name="connsiteX1" fmla="*/ 15837408 w 39026592"/>
                <a:gd name="connsiteY1" fmla="*/ 30614112 h 30614112"/>
                <a:gd name="connsiteX2" fmla="*/ 39026592 w 39026592"/>
                <a:gd name="connsiteY2" fmla="*/ 13350240 h 30614112"/>
                <a:gd name="connsiteX3" fmla="*/ 0 w 39026592"/>
                <a:gd name="connsiteY3" fmla="*/ 73152 h 30614112"/>
                <a:gd name="connsiteX4" fmla="*/ 109728 w 39026592"/>
                <a:gd name="connsiteY4" fmla="*/ 146304 h 306141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026592" h="30614112">
                  <a:moveTo>
                    <a:pt x="36576" y="0"/>
                  </a:moveTo>
                  <a:lnTo>
                    <a:pt x="15837408" y="30614112"/>
                  </a:lnTo>
                  <a:lnTo>
                    <a:pt x="39026592" y="13350240"/>
                  </a:lnTo>
                  <a:lnTo>
                    <a:pt x="0" y="73152"/>
                  </a:lnTo>
                  <a:lnTo>
                    <a:pt x="109728" y="146304"/>
                  </a:lnTo>
                </a:path>
              </a:pathLst>
            </a:custGeom>
            <a:gradFill flip="none" rotWithShape="1">
              <a:gsLst>
                <a:gs pos="0">
                  <a:schemeClr val="bg1"/>
                </a:gs>
                <a:gs pos="76000">
                  <a:schemeClr val="accent1">
                    <a:lumMod val="30000"/>
                    <a:lumOff val="70000"/>
                    <a:alpha val="0"/>
                  </a:schemeClr>
                </a:gs>
              </a:gsLst>
              <a:path path="rect">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36"/>
            <p:cNvSpPr>
              <a:spLocks noChangeArrowheads="1"/>
            </p:cNvSpPr>
            <p:nvPr/>
          </p:nvSpPr>
          <p:spPr bwMode="auto">
            <a:xfrm>
              <a:off x="266639" y="339852"/>
              <a:ext cx="43891200" cy="4800600"/>
            </a:xfrm>
            <a:prstGeom prst="rect">
              <a:avLst/>
            </a:prstGeom>
            <a:noFill/>
            <a:ln w="9525">
              <a:noFill/>
              <a:miter lim="800000"/>
              <a:headEnd/>
              <a:tailEnd/>
            </a:ln>
            <a:effectLst/>
          </p:spPr>
          <p:txBody>
            <a:bodyPr wrap="none" lIns="91436" tIns="45717" rIns="91436" bIns="45717" anchor="ctr"/>
            <a:lstStyle/>
            <a:p>
              <a:pPr>
                <a:defRPr/>
              </a:pPr>
              <a:endParaRPr lang="en-US" dirty="0"/>
            </a:p>
          </p:txBody>
        </p:sp>
        <p:sp>
          <p:nvSpPr>
            <p:cNvPr id="43" name="Text Box 14"/>
            <p:cNvSpPr txBox="1">
              <a:spLocks noChangeArrowheads="1"/>
            </p:cNvSpPr>
            <p:nvPr/>
          </p:nvSpPr>
          <p:spPr bwMode="auto">
            <a:xfrm>
              <a:off x="1179351" y="31980735"/>
              <a:ext cx="2514600" cy="356524"/>
            </a:xfrm>
            <a:prstGeom prst="rect">
              <a:avLst/>
            </a:prstGeom>
            <a:noFill/>
            <a:ln w="9525">
              <a:noFill/>
              <a:miter lim="800000"/>
              <a:headEnd/>
              <a:tailEnd/>
            </a:ln>
            <a:effectLst/>
          </p:spPr>
          <p:txBody>
            <a:bodyPr lIns="91263" tIns="45623" rIns="91263" bIns="45623">
              <a:spAutoFit/>
            </a:bodyPr>
            <a:lstStyle/>
            <a:p>
              <a:pPr eaLnBrk="0" hangingPunct="0">
                <a:lnSpc>
                  <a:spcPct val="65000"/>
                </a:lnSpc>
                <a:spcBef>
                  <a:spcPct val="50000"/>
                </a:spcBef>
                <a:defRPr/>
              </a:pPr>
              <a:r>
                <a:rPr lang="en-US" sz="700" b="1" dirty="0" smtClean="0">
                  <a:solidFill>
                    <a:schemeClr val="bg1">
                      <a:lumMod val="75000"/>
                    </a:schemeClr>
                  </a:solidFill>
                  <a:latin typeface="Arial" charset="0"/>
                </a:rPr>
                <a:t>RESEARCH POSTER PRESENTATION </a:t>
              </a:r>
              <a:r>
                <a:rPr lang="en-US" sz="700" b="1" dirty="0">
                  <a:solidFill>
                    <a:schemeClr val="bg1">
                      <a:lumMod val="75000"/>
                    </a:schemeClr>
                  </a:solidFill>
                  <a:latin typeface="Arial" charset="0"/>
                </a:rPr>
                <a:t>DESIGN © </a:t>
              </a:r>
              <a:r>
                <a:rPr lang="en-US" sz="700" b="1" dirty="0" smtClean="0">
                  <a:solidFill>
                    <a:schemeClr val="bg1">
                      <a:lumMod val="75000"/>
                    </a:schemeClr>
                  </a:solidFill>
                  <a:latin typeface="Arial" charset="0"/>
                </a:rPr>
                <a:t>2015</a:t>
              </a:r>
              <a:endParaRPr lang="en-US" sz="700" b="1" dirty="0">
                <a:solidFill>
                  <a:schemeClr val="bg1">
                    <a:lumMod val="75000"/>
                  </a:schemeClr>
                </a:solidFill>
                <a:latin typeface="Arial" charset="0"/>
              </a:endParaRPr>
            </a:p>
            <a:p>
              <a:pPr eaLnBrk="0" hangingPunct="0">
                <a:lnSpc>
                  <a:spcPct val="65000"/>
                </a:lnSpc>
                <a:spcBef>
                  <a:spcPct val="50000"/>
                </a:spcBef>
                <a:defRPr/>
              </a:pPr>
              <a:r>
                <a:rPr lang="en-US" sz="1100" b="1" dirty="0">
                  <a:solidFill>
                    <a:schemeClr val="bg1">
                      <a:lumMod val="75000"/>
                    </a:schemeClr>
                  </a:solidFill>
                  <a:latin typeface="Arial" charset="0"/>
                </a:rPr>
                <a:t>www.PosterPresentations.com</a:t>
              </a:r>
            </a:p>
          </p:txBody>
        </p:sp>
      </p:grpSp>
      <p:sp>
        <p:nvSpPr>
          <p:cNvPr id="45" name="TextBox 59"/>
          <p:cNvSpPr txBox="1"/>
          <p:nvPr userDrawn="1"/>
        </p:nvSpPr>
        <p:spPr>
          <a:xfrm>
            <a:off x="44487207" y="31252859"/>
            <a:ext cx="7629577" cy="1399638"/>
          </a:xfrm>
          <a:prstGeom prst="rect">
            <a:avLst/>
          </a:prstGeom>
          <a:noFill/>
        </p:spPr>
        <p:txBody>
          <a:bodyPr wrap="square" lIns="65304" tIns="32651" rIns="65304" bIns="32651" rtlCol="0">
            <a:spAutoFit/>
          </a:bodyPr>
          <a:lstStyle>
            <a:defPPr>
              <a:defRPr lang="en-US"/>
            </a:defPPr>
            <a:lvl1pPr marL="0" algn="l" defTabSz="4388900" rtl="0" eaLnBrk="1" latinLnBrk="0" hangingPunct="1">
              <a:defRPr sz="8600" kern="1200">
                <a:solidFill>
                  <a:schemeClr val="tx1"/>
                </a:solidFill>
                <a:latin typeface="+mn-lt"/>
                <a:ea typeface="+mn-ea"/>
                <a:cs typeface="+mn-cs"/>
              </a:defRPr>
            </a:lvl1pPr>
            <a:lvl2pPr marL="2194451" algn="l" defTabSz="4388900" rtl="0" eaLnBrk="1" latinLnBrk="0" hangingPunct="1">
              <a:defRPr sz="8600" kern="1200">
                <a:solidFill>
                  <a:schemeClr val="tx1"/>
                </a:solidFill>
                <a:latin typeface="+mn-lt"/>
                <a:ea typeface="+mn-ea"/>
                <a:cs typeface="+mn-cs"/>
              </a:defRPr>
            </a:lvl2pPr>
            <a:lvl3pPr marL="4388900" algn="l" defTabSz="4388900" rtl="0" eaLnBrk="1" latinLnBrk="0" hangingPunct="1">
              <a:defRPr sz="8600" kern="1200">
                <a:solidFill>
                  <a:schemeClr val="tx1"/>
                </a:solidFill>
                <a:latin typeface="+mn-lt"/>
                <a:ea typeface="+mn-ea"/>
                <a:cs typeface="+mn-cs"/>
              </a:defRPr>
            </a:lvl3pPr>
            <a:lvl4pPr marL="6583351" algn="l" defTabSz="4388900" rtl="0" eaLnBrk="1" latinLnBrk="0" hangingPunct="1">
              <a:defRPr sz="8600" kern="1200">
                <a:solidFill>
                  <a:schemeClr val="tx1"/>
                </a:solidFill>
                <a:latin typeface="+mn-lt"/>
                <a:ea typeface="+mn-ea"/>
                <a:cs typeface="+mn-cs"/>
              </a:defRPr>
            </a:lvl4pPr>
            <a:lvl5pPr marL="8777801" algn="l" defTabSz="4388900" rtl="0" eaLnBrk="1" latinLnBrk="0" hangingPunct="1">
              <a:defRPr sz="8600" kern="1200">
                <a:solidFill>
                  <a:schemeClr val="tx1"/>
                </a:solidFill>
                <a:latin typeface="+mn-lt"/>
                <a:ea typeface="+mn-ea"/>
                <a:cs typeface="+mn-cs"/>
              </a:defRPr>
            </a:lvl5pPr>
            <a:lvl6pPr marL="10972252" algn="l" defTabSz="4388900" rtl="0" eaLnBrk="1" latinLnBrk="0" hangingPunct="1">
              <a:defRPr sz="8600" kern="1200">
                <a:solidFill>
                  <a:schemeClr val="tx1"/>
                </a:solidFill>
                <a:latin typeface="+mn-lt"/>
                <a:ea typeface="+mn-ea"/>
                <a:cs typeface="+mn-cs"/>
              </a:defRPr>
            </a:lvl6pPr>
            <a:lvl7pPr marL="13166703" algn="l" defTabSz="4388900" rtl="0" eaLnBrk="1" latinLnBrk="0" hangingPunct="1">
              <a:defRPr sz="8600" kern="1200">
                <a:solidFill>
                  <a:schemeClr val="tx1"/>
                </a:solidFill>
                <a:latin typeface="+mn-lt"/>
                <a:ea typeface="+mn-ea"/>
                <a:cs typeface="+mn-cs"/>
              </a:defRPr>
            </a:lvl7pPr>
            <a:lvl8pPr marL="15361152" algn="l" defTabSz="4388900" rtl="0" eaLnBrk="1" latinLnBrk="0" hangingPunct="1">
              <a:defRPr sz="8600" kern="1200">
                <a:solidFill>
                  <a:schemeClr val="tx1"/>
                </a:solidFill>
                <a:latin typeface="+mn-lt"/>
                <a:ea typeface="+mn-ea"/>
                <a:cs typeface="+mn-cs"/>
              </a:defRPr>
            </a:lvl8pPr>
            <a:lvl9pPr marL="17555603" algn="l" defTabSz="4388900" rtl="0" eaLnBrk="1" latinLnBrk="0" hangingPunct="1">
              <a:defRPr sz="8600" kern="1200">
                <a:solidFill>
                  <a:schemeClr val="tx1"/>
                </a:solidFill>
                <a:latin typeface="+mn-lt"/>
                <a:ea typeface="+mn-ea"/>
                <a:cs typeface="+mn-cs"/>
              </a:defRPr>
            </a:lvl9pPr>
          </a:lstStyle>
          <a:p>
            <a:pPr marL="280988" indent="-280988">
              <a:lnSpc>
                <a:spcPts val="2600"/>
              </a:lnSpc>
            </a:pPr>
            <a:r>
              <a:rPr lang="en-US" sz="2800" dirty="0" smtClean="0">
                <a:solidFill>
                  <a:schemeClr val="bg1"/>
                </a:solidFill>
              </a:rPr>
              <a:t>©2015</a:t>
            </a:r>
            <a:r>
              <a:rPr lang="en-US" sz="2800" baseline="0" dirty="0" smtClean="0">
                <a:solidFill>
                  <a:schemeClr val="bg1"/>
                </a:solidFill>
              </a:rPr>
              <a:t> </a:t>
            </a:r>
            <a:r>
              <a:rPr lang="en-US" sz="2800" dirty="0" smtClean="0">
                <a:solidFill>
                  <a:schemeClr val="bg1"/>
                </a:solidFill>
              </a:rPr>
              <a:t>PosterPresentations.com</a:t>
            </a:r>
            <a:br>
              <a:rPr lang="en-US" sz="2800" dirty="0" smtClean="0">
                <a:solidFill>
                  <a:schemeClr val="bg1"/>
                </a:solidFill>
              </a:rPr>
            </a:br>
            <a:r>
              <a:rPr lang="en-US" sz="2400" dirty="0" smtClean="0">
                <a:solidFill>
                  <a:schemeClr val="bg1"/>
                </a:solidFill>
              </a:rPr>
              <a:t>2117 Fourth Street ,</a:t>
            </a:r>
            <a:r>
              <a:rPr lang="en-US" sz="2400" baseline="0" dirty="0" smtClean="0">
                <a:solidFill>
                  <a:schemeClr val="bg1"/>
                </a:solidFill>
              </a:rPr>
              <a:t> Unit C        </a:t>
            </a:r>
          </a:p>
          <a:p>
            <a:pPr marL="280988" indent="0">
              <a:lnSpc>
                <a:spcPts val="2600"/>
              </a:lnSpc>
            </a:pPr>
            <a:r>
              <a:rPr lang="en-US" sz="2400" baseline="0" dirty="0" smtClean="0">
                <a:solidFill>
                  <a:schemeClr val="bg1"/>
                </a:solidFill>
              </a:rPr>
              <a:t>Berkeley CA </a:t>
            </a:r>
            <a:r>
              <a:rPr lang="en-US" sz="2000" baseline="0" dirty="0" smtClean="0">
                <a:solidFill>
                  <a:schemeClr val="bg1"/>
                </a:solidFill>
              </a:rPr>
              <a:t>94710</a:t>
            </a:r>
            <a:r>
              <a:rPr lang="en-US" sz="2400" baseline="0" dirty="0" smtClean="0">
                <a:solidFill>
                  <a:schemeClr val="bg1"/>
                </a:solidFill>
              </a:rPr>
              <a:t/>
            </a:r>
            <a:br>
              <a:rPr lang="en-US" sz="2400" baseline="0" dirty="0" smtClean="0">
                <a:solidFill>
                  <a:schemeClr val="bg1"/>
                </a:solidFill>
              </a:rPr>
            </a:br>
            <a:r>
              <a:rPr lang="en-US" sz="2400" b="1" baseline="0" dirty="0" smtClean="0">
                <a:solidFill>
                  <a:srgbClr val="FFFF00"/>
                </a:solidFill>
              </a:rPr>
              <a:t>posterpresenter@gmail.com</a:t>
            </a:r>
            <a:endParaRPr lang="en-US" sz="2800" b="1" dirty="0">
              <a:solidFill>
                <a:srgbClr val="FFFF00"/>
              </a:solidFill>
            </a:endParaRPr>
          </a:p>
        </p:txBody>
      </p:sp>
    </p:spTree>
  </p:cSld>
  <p:clrMap bg1="lt1" tx1="dk1" bg2="lt2" tx2="dk2" accent1="accent1" accent2="accent2" accent3="accent3" accent4="accent4" accent5="accent5" accent6="accent6" hlink="hlink" folHlink="folHlink"/>
  <p:sldLayoutIdLst>
    <p:sldLayoutId id="2147483652" r:id="rId1"/>
  </p:sldLayoutIdLst>
  <p:timing>
    <p:tnLst>
      <p:par>
        <p:cTn id="1" dur="indefinite" restart="never" nodeType="tmRoot"/>
      </p:par>
    </p:tnLst>
  </p:timing>
  <p:txStyles>
    <p:titleStyle>
      <a:lvl1pPr algn="ctr" defTabSz="4388900" rtl="0" eaLnBrk="1" latinLnBrk="0" hangingPunct="1">
        <a:spcBef>
          <a:spcPct val="0"/>
        </a:spcBef>
        <a:buNone/>
        <a:defRPr sz="8800" kern="1200">
          <a:solidFill>
            <a:schemeClr val="bg1"/>
          </a:solidFill>
          <a:latin typeface="Trebuchet MS" pitchFamily="34" charset="0"/>
          <a:ea typeface="+mj-ea"/>
          <a:cs typeface="+mj-cs"/>
        </a:defRPr>
      </a:lvl1pPr>
    </p:titleStyle>
    <p:bodyStyle>
      <a:lvl1pPr marL="1645838" indent="-1645838" algn="l" defTabSz="4388900" rtl="0" eaLnBrk="1" latinLnBrk="0" hangingPunct="1">
        <a:spcBef>
          <a:spcPct val="20000"/>
        </a:spcBef>
        <a:buFont typeface="Arial" pitchFamily="34" charset="0"/>
        <a:buChar char="•"/>
        <a:defRPr sz="15400" kern="1200">
          <a:solidFill>
            <a:schemeClr val="tx1"/>
          </a:solidFill>
          <a:latin typeface="+mn-lt"/>
          <a:ea typeface="+mn-ea"/>
          <a:cs typeface="+mn-cs"/>
        </a:defRPr>
      </a:lvl1pPr>
      <a:lvl2pPr marL="3565982" indent="-1371531" algn="l" defTabSz="4388900" rtl="0" eaLnBrk="1" latinLnBrk="0" hangingPunct="1">
        <a:spcBef>
          <a:spcPct val="20000"/>
        </a:spcBef>
        <a:buFont typeface="Arial" pitchFamily="34" charset="0"/>
        <a:buChar char="–"/>
        <a:defRPr sz="13500" kern="1200">
          <a:solidFill>
            <a:schemeClr val="tx1"/>
          </a:solidFill>
          <a:latin typeface="+mn-lt"/>
          <a:ea typeface="+mn-ea"/>
          <a:cs typeface="+mn-cs"/>
        </a:defRPr>
      </a:lvl2pPr>
      <a:lvl3pPr marL="5486126" indent="-1097226" algn="l" defTabSz="4388900" rtl="0" eaLnBrk="1" latinLnBrk="0" hangingPunct="1">
        <a:spcBef>
          <a:spcPct val="20000"/>
        </a:spcBef>
        <a:buFont typeface="Arial" pitchFamily="34" charset="0"/>
        <a:buChar char="•"/>
        <a:defRPr sz="11600" kern="1200">
          <a:solidFill>
            <a:schemeClr val="tx1"/>
          </a:solidFill>
          <a:latin typeface="+mn-lt"/>
          <a:ea typeface="+mn-ea"/>
          <a:cs typeface="+mn-cs"/>
        </a:defRPr>
      </a:lvl3pPr>
      <a:lvl4pPr marL="76805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4pPr>
      <a:lvl5pPr marL="9875026"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5pPr>
      <a:lvl6pPr marL="120694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6pPr>
      <a:lvl7pPr marL="14263926"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7pPr>
      <a:lvl8pPr marL="164583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8pPr>
      <a:lvl9pPr marL="1865282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9pPr>
    </p:bodyStyle>
    <p:otherStyle>
      <a:defPPr>
        <a:defRPr lang="en-US"/>
      </a:defPPr>
      <a:lvl1pPr marL="0" algn="l" defTabSz="4388900" rtl="0" eaLnBrk="1" latinLnBrk="0" hangingPunct="1">
        <a:defRPr sz="8600" kern="1200">
          <a:solidFill>
            <a:schemeClr val="tx1"/>
          </a:solidFill>
          <a:latin typeface="+mn-lt"/>
          <a:ea typeface="+mn-ea"/>
          <a:cs typeface="+mn-cs"/>
        </a:defRPr>
      </a:lvl1pPr>
      <a:lvl2pPr marL="2194451" algn="l" defTabSz="4388900" rtl="0" eaLnBrk="1" latinLnBrk="0" hangingPunct="1">
        <a:defRPr sz="8600" kern="1200">
          <a:solidFill>
            <a:schemeClr val="tx1"/>
          </a:solidFill>
          <a:latin typeface="+mn-lt"/>
          <a:ea typeface="+mn-ea"/>
          <a:cs typeface="+mn-cs"/>
        </a:defRPr>
      </a:lvl2pPr>
      <a:lvl3pPr marL="4388900" algn="l" defTabSz="4388900" rtl="0" eaLnBrk="1" latinLnBrk="0" hangingPunct="1">
        <a:defRPr sz="8600" kern="1200">
          <a:solidFill>
            <a:schemeClr val="tx1"/>
          </a:solidFill>
          <a:latin typeface="+mn-lt"/>
          <a:ea typeface="+mn-ea"/>
          <a:cs typeface="+mn-cs"/>
        </a:defRPr>
      </a:lvl3pPr>
      <a:lvl4pPr marL="6583351" algn="l" defTabSz="4388900" rtl="0" eaLnBrk="1" latinLnBrk="0" hangingPunct="1">
        <a:defRPr sz="8600" kern="1200">
          <a:solidFill>
            <a:schemeClr val="tx1"/>
          </a:solidFill>
          <a:latin typeface="+mn-lt"/>
          <a:ea typeface="+mn-ea"/>
          <a:cs typeface="+mn-cs"/>
        </a:defRPr>
      </a:lvl4pPr>
      <a:lvl5pPr marL="8777801" algn="l" defTabSz="4388900" rtl="0" eaLnBrk="1" latinLnBrk="0" hangingPunct="1">
        <a:defRPr sz="8600" kern="1200">
          <a:solidFill>
            <a:schemeClr val="tx1"/>
          </a:solidFill>
          <a:latin typeface="+mn-lt"/>
          <a:ea typeface="+mn-ea"/>
          <a:cs typeface="+mn-cs"/>
        </a:defRPr>
      </a:lvl5pPr>
      <a:lvl6pPr marL="10972252" algn="l" defTabSz="4388900" rtl="0" eaLnBrk="1" latinLnBrk="0" hangingPunct="1">
        <a:defRPr sz="8600" kern="1200">
          <a:solidFill>
            <a:schemeClr val="tx1"/>
          </a:solidFill>
          <a:latin typeface="+mn-lt"/>
          <a:ea typeface="+mn-ea"/>
          <a:cs typeface="+mn-cs"/>
        </a:defRPr>
      </a:lvl6pPr>
      <a:lvl7pPr marL="13166703" algn="l" defTabSz="4388900" rtl="0" eaLnBrk="1" latinLnBrk="0" hangingPunct="1">
        <a:defRPr sz="8600" kern="1200">
          <a:solidFill>
            <a:schemeClr val="tx1"/>
          </a:solidFill>
          <a:latin typeface="+mn-lt"/>
          <a:ea typeface="+mn-ea"/>
          <a:cs typeface="+mn-cs"/>
        </a:defRPr>
      </a:lvl7pPr>
      <a:lvl8pPr marL="15361152" algn="l" defTabSz="4388900" rtl="0" eaLnBrk="1" latinLnBrk="0" hangingPunct="1">
        <a:defRPr sz="8600" kern="1200">
          <a:solidFill>
            <a:schemeClr val="tx1"/>
          </a:solidFill>
          <a:latin typeface="+mn-lt"/>
          <a:ea typeface="+mn-ea"/>
          <a:cs typeface="+mn-cs"/>
        </a:defRPr>
      </a:lvl8pPr>
      <a:lvl9pPr marL="17555603" algn="l" defTabSz="4388900" rtl="0" eaLnBrk="1" latinLnBrk="0" hangingPunct="1">
        <a:defRPr sz="86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p:txBody>
          <a:bodyPr/>
          <a:lstStyle/>
          <a:p>
            <a:endParaRPr lang="en-US"/>
          </a:p>
        </p:txBody>
      </p:sp>
      <p:sp>
        <p:nvSpPr>
          <p:cNvPr id="5" name="Text Placeholder 4"/>
          <p:cNvSpPr>
            <a:spLocks noGrp="1"/>
          </p:cNvSpPr>
          <p:nvPr>
            <p:ph type="body" sz="quarter" idx="11"/>
          </p:nvPr>
        </p:nvSpPr>
        <p:spPr/>
        <p:txBody>
          <a:bodyPr/>
          <a:lstStyle/>
          <a:p>
            <a:endParaRPr lang="en-US"/>
          </a:p>
        </p:txBody>
      </p:sp>
      <p:sp>
        <p:nvSpPr>
          <p:cNvPr id="18" name="Text Placeholder 17"/>
          <p:cNvSpPr>
            <a:spLocks noGrp="1"/>
          </p:cNvSpPr>
          <p:nvPr>
            <p:ph type="body" sz="quarter" idx="20"/>
          </p:nvPr>
        </p:nvSpPr>
        <p:spPr/>
        <p:txBody>
          <a:bodyPr/>
          <a:lstStyle/>
          <a:p>
            <a:endParaRPr lang="en-US"/>
          </a:p>
        </p:txBody>
      </p:sp>
      <p:sp>
        <p:nvSpPr>
          <p:cNvPr id="20" name="Text Placeholder 19"/>
          <p:cNvSpPr>
            <a:spLocks noGrp="1"/>
          </p:cNvSpPr>
          <p:nvPr>
            <p:ph type="body" sz="quarter" idx="21"/>
          </p:nvPr>
        </p:nvSpPr>
        <p:spPr/>
        <p:txBody>
          <a:bodyPr/>
          <a:lstStyle/>
          <a:p>
            <a:endParaRPr lang="en-US"/>
          </a:p>
        </p:txBody>
      </p:sp>
      <p:sp>
        <p:nvSpPr>
          <p:cNvPr id="21" name="Text Placeholder 20"/>
          <p:cNvSpPr>
            <a:spLocks noGrp="1"/>
          </p:cNvSpPr>
          <p:nvPr>
            <p:ph type="body" sz="quarter" idx="22"/>
          </p:nvPr>
        </p:nvSpPr>
        <p:spPr/>
        <p:txBody>
          <a:bodyPr/>
          <a:lstStyle/>
          <a:p>
            <a:endParaRPr lang="en-US"/>
          </a:p>
        </p:txBody>
      </p:sp>
      <p:sp>
        <p:nvSpPr>
          <p:cNvPr id="22" name="Text Placeholder 21"/>
          <p:cNvSpPr>
            <a:spLocks noGrp="1"/>
          </p:cNvSpPr>
          <p:nvPr>
            <p:ph type="body" sz="quarter" idx="23"/>
          </p:nvPr>
        </p:nvSpPr>
        <p:spPr/>
        <p:txBody>
          <a:bodyPr/>
          <a:lstStyle/>
          <a:p>
            <a:endParaRPr lang="en-US"/>
          </a:p>
        </p:txBody>
      </p:sp>
      <p:sp>
        <p:nvSpPr>
          <p:cNvPr id="23" name="Text Placeholder 22"/>
          <p:cNvSpPr>
            <a:spLocks noGrp="1"/>
          </p:cNvSpPr>
          <p:nvPr>
            <p:ph type="body" sz="quarter" idx="24"/>
          </p:nvPr>
        </p:nvSpPr>
        <p:spPr/>
        <p:txBody>
          <a:bodyPr/>
          <a:lstStyle/>
          <a:p>
            <a:endParaRPr lang="en-US"/>
          </a:p>
        </p:txBody>
      </p:sp>
      <p:sp>
        <p:nvSpPr>
          <p:cNvPr id="24" name="Text Placeholder 23"/>
          <p:cNvSpPr>
            <a:spLocks noGrp="1"/>
          </p:cNvSpPr>
          <p:nvPr>
            <p:ph type="body" sz="quarter" idx="25"/>
          </p:nvPr>
        </p:nvSpPr>
        <p:spPr/>
        <p:txBody>
          <a:bodyPr/>
          <a:lstStyle/>
          <a:p>
            <a:endParaRPr lang="en-US"/>
          </a:p>
        </p:txBody>
      </p:sp>
      <p:sp>
        <p:nvSpPr>
          <p:cNvPr id="25" name="Text Placeholder 24"/>
          <p:cNvSpPr>
            <a:spLocks noGrp="1"/>
          </p:cNvSpPr>
          <p:nvPr>
            <p:ph type="body" sz="quarter" idx="26"/>
          </p:nvPr>
        </p:nvSpPr>
        <p:spPr/>
        <p:txBody>
          <a:bodyPr/>
          <a:lstStyle/>
          <a:p>
            <a:endParaRPr lang="en-US"/>
          </a:p>
        </p:txBody>
      </p:sp>
      <p:sp>
        <p:nvSpPr>
          <p:cNvPr id="26" name="Text Placeholder 25"/>
          <p:cNvSpPr>
            <a:spLocks noGrp="1"/>
          </p:cNvSpPr>
          <p:nvPr>
            <p:ph type="body" sz="quarter" idx="27"/>
          </p:nvPr>
        </p:nvSpPr>
        <p:spPr/>
        <p:txBody>
          <a:bodyPr/>
          <a:lstStyle/>
          <a:p>
            <a:endParaRPr lang="en-US"/>
          </a:p>
        </p:txBody>
      </p:sp>
      <p:sp>
        <p:nvSpPr>
          <p:cNvPr id="27" name="Text Placeholder 26"/>
          <p:cNvSpPr>
            <a:spLocks noGrp="1"/>
          </p:cNvSpPr>
          <p:nvPr>
            <p:ph type="body" sz="quarter" idx="28"/>
          </p:nvPr>
        </p:nvSpPr>
        <p:spPr/>
        <p:txBody>
          <a:bodyPr/>
          <a:lstStyle/>
          <a:p>
            <a:endParaRPr lang="en-US"/>
          </a:p>
        </p:txBody>
      </p:sp>
      <p:sp>
        <p:nvSpPr>
          <p:cNvPr id="28" name="Text Placeholder 27"/>
          <p:cNvSpPr>
            <a:spLocks noGrp="1"/>
          </p:cNvSpPr>
          <p:nvPr>
            <p:ph type="body" sz="quarter" idx="29"/>
          </p:nvPr>
        </p:nvSpPr>
        <p:spPr/>
        <p:txBody>
          <a:bodyPr/>
          <a:lstStyle/>
          <a:p>
            <a:endParaRPr lang="en-US"/>
          </a:p>
        </p:txBody>
      </p:sp>
      <p:sp>
        <p:nvSpPr>
          <p:cNvPr id="29" name="Text Placeholder 28"/>
          <p:cNvSpPr>
            <a:spLocks noGrp="1"/>
          </p:cNvSpPr>
          <p:nvPr>
            <p:ph type="body" sz="quarter" idx="30"/>
          </p:nvPr>
        </p:nvSpPr>
        <p:spPr/>
        <p:txBody>
          <a:bodyPr/>
          <a:lstStyle/>
          <a:p>
            <a:endParaRPr lang="en-US"/>
          </a:p>
        </p:txBody>
      </p:sp>
      <p:sp>
        <p:nvSpPr>
          <p:cNvPr id="30" name="Text Placeholder 29"/>
          <p:cNvSpPr>
            <a:spLocks noGrp="1"/>
          </p:cNvSpPr>
          <p:nvPr>
            <p:ph type="body" sz="quarter" idx="96"/>
          </p:nvPr>
        </p:nvSpPr>
        <p:spPr/>
        <p:txBody>
          <a:bodyPr/>
          <a:lstStyle/>
          <a:p>
            <a:endParaRPr lang="en-US"/>
          </a:p>
        </p:txBody>
      </p:sp>
      <p:sp>
        <p:nvSpPr>
          <p:cNvPr id="31" name="Text Placeholder 30"/>
          <p:cNvSpPr>
            <a:spLocks noGrp="1"/>
          </p:cNvSpPr>
          <p:nvPr>
            <p:ph type="body" sz="quarter" idx="150"/>
          </p:nvPr>
        </p:nvSpPr>
        <p:spPr/>
        <p:txBody>
          <a:bodyPr/>
          <a:lstStyle/>
          <a:p>
            <a:endParaRPr lang="en-US"/>
          </a:p>
        </p:txBody>
      </p:sp>
      <p:sp>
        <p:nvSpPr>
          <p:cNvPr id="32" name="Text Placeholder 31"/>
          <p:cNvSpPr>
            <a:spLocks noGrp="1"/>
          </p:cNvSpPr>
          <p:nvPr>
            <p:ph type="body" sz="quarter" idx="184"/>
          </p:nvPr>
        </p:nvSpPr>
        <p:spPr/>
        <p:txBody>
          <a:bodyPr/>
          <a:lstStyle/>
          <a:p>
            <a:endParaRPr lang="en-US"/>
          </a:p>
        </p:txBody>
      </p:sp>
      <p:sp>
        <p:nvSpPr>
          <p:cNvPr id="33" name="Text Placeholder 32"/>
          <p:cNvSpPr>
            <a:spLocks noGrp="1"/>
          </p:cNvSpPr>
          <p:nvPr>
            <p:ph type="body" sz="quarter" idx="185"/>
          </p:nvPr>
        </p:nvSpPr>
        <p:spPr/>
        <p:txBody>
          <a:bodyPr>
            <a:normAutofit fontScale="92500" lnSpcReduction="10000"/>
          </a:bodyPr>
          <a:lstStyle/>
          <a:p>
            <a:endParaRPr lang="en-US"/>
          </a:p>
        </p:txBody>
      </p:sp>
    </p:spTree>
    <p:extLst>
      <p:ext uri="{BB962C8B-B14F-4D97-AF65-F5344CB8AC3E}">
        <p14:creationId xmlns:p14="http://schemas.microsoft.com/office/powerpoint/2010/main" val="2852536314"/>
      </p:ext>
    </p:extLst>
  </p:cSld>
  <p:clrMapOvr>
    <a:masterClrMapping/>
  </p:clrMapOvr>
  <p:timing>
    <p:tnLst>
      <p:par>
        <p:cTn id="1" dur="indefinite" restart="never" nodeType="tmRoot"/>
      </p:par>
    </p:tnLst>
  </p:timing>
</p:sld>
</file>

<file path=ppt/theme/theme1.xml><?xml version="1.0" encoding="utf-8"?>
<a:theme xmlns:a="http://schemas.openxmlformats.org/drawingml/2006/main" name="PosterPresentations.com-36x48_Trifold_Template-V3">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2500" dirty="0">
            <a:latin typeface="Times New Roman" panose="02020603050405020304" pitchFamily="18" charset="0"/>
            <a:cs typeface="Times New Roman" panose="02020603050405020304" pitchFamily="18" charset="0"/>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PosterPresentations.com-36x48_Trifold_Template-V3</Template>
  <TotalTime>202</TotalTime>
  <Words>1</Words>
  <Application>Microsoft Office PowerPoint</Application>
  <PresentationFormat>Custom</PresentationFormat>
  <Paragraphs>1</Paragraphs>
  <Slides>1</Slides>
  <Notes>1</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7" baseType="lpstr">
      <vt:lpstr>Arial</vt:lpstr>
      <vt:lpstr>Calibri</vt:lpstr>
      <vt:lpstr>Times New Roman</vt:lpstr>
      <vt:lpstr>Trebuchet MS</vt:lpstr>
      <vt:lpstr>PosterPresentations.com-36x48_Trifold_Template-V3</vt:lpstr>
      <vt:lpstr>Image</vt:lpstr>
      <vt:lpstr>PowerPoint Presentation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CanterburyMedia</dc:creator>
  <dc:description>This template is the property of PosterPresentations.com. Call us if you need help with this poster template._x000d_
1-866-649-3004           _x000d_
 (c)PosterPresentations.com</dc:description>
  <cp:lastModifiedBy>Stephanie Tatum</cp:lastModifiedBy>
  <cp:revision>31</cp:revision>
  <dcterms:created xsi:type="dcterms:W3CDTF">2012-02-03T23:30:52Z</dcterms:created>
  <dcterms:modified xsi:type="dcterms:W3CDTF">2018-11-27T21:45:26Z</dcterms:modified>
</cp:coreProperties>
</file>